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8"/>
  </p:notesMasterIdLst>
  <p:handoutMasterIdLst>
    <p:handoutMasterId r:id="rId9"/>
  </p:handoutMasterIdLst>
  <p:sldIdLst>
    <p:sldId id="256" r:id="rId5"/>
    <p:sldId id="275" r:id="rId6"/>
    <p:sldId id="276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3FA"/>
    <a:srgbClr val="BBF9C5"/>
    <a:srgbClr val="FFDDBD"/>
    <a:srgbClr val="0053A6"/>
    <a:srgbClr val="64C8FA"/>
    <a:srgbClr val="C4EFFF"/>
    <a:srgbClr val="FFA040"/>
    <a:srgbClr val="35DE6D"/>
    <a:srgbClr val="F4F1EF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DE168-ED62-463D-9348-2953F4A2D2D3}" v="9" dt="2024-11-26T13:47:44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15" autoAdjust="0"/>
  </p:normalViewPr>
  <p:slideViewPr>
    <p:cSldViewPr snapToGrid="0">
      <p:cViewPr varScale="1">
        <p:scale>
          <a:sx n="178" d="100"/>
          <a:sy n="178" d="100"/>
        </p:scale>
        <p:origin x="13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61EAA686-2099-415D-966B-FB50085DB7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>
              <a:latin typeface="Arial" panose="020B0604020202020204" pitchFamily="34" charset="0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C7E3D7D-849A-4033-953E-1E9107FC88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2EE01-7E28-479D-AF68-30D0F19D497E}" type="datetimeFigureOut">
              <a:rPr lang="nb-NO" smtClean="0">
                <a:latin typeface="Arial" panose="020B0604020202020204" pitchFamily="34" charset="0"/>
              </a:rPr>
              <a:t>27.11.2024</a:t>
            </a:fld>
            <a:endParaRPr lang="nb-NO">
              <a:latin typeface="Arial" panose="020B0604020202020204" pitchFamily="34" charset="0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48124E4-56BA-45BE-89ED-24465FBFEF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Arial" panose="020B0604020202020204" pitchFamily="34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DB3CC06-1723-47CF-9230-1210B1A9DE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077B4-FCEE-418F-85DC-9E5339BA79C8}" type="slidenum">
              <a:rPr lang="nb-NO" smtClean="0">
                <a:latin typeface="Arial" panose="020B0604020202020204" pitchFamily="34" charset="0"/>
              </a:rPr>
              <a:t>‹#›</a:t>
            </a:fld>
            <a:endParaRPr lang="nb-N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46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-1" y="0"/>
            <a:ext cx="5904411" cy="360000"/>
          </a:xfrm>
          <a:prstGeom prst="rect">
            <a:avLst/>
          </a:prstGeom>
        </p:spPr>
        <p:txBody>
          <a:bodyPr vert="horz" lIns="91440" tIns="7200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982789" y="0"/>
            <a:ext cx="873624" cy="360000"/>
          </a:xfrm>
          <a:prstGeom prst="rect">
            <a:avLst/>
          </a:prstGeom>
        </p:spPr>
        <p:txBody>
          <a:bodyPr vert="horz" lIns="91440" tIns="72000" rIns="91440" bIns="45720" rtlCol="0"/>
          <a:lstStyle>
            <a:lvl1pPr algn="r">
              <a:defRPr sz="1050" b="0" i="0">
                <a:latin typeface="Arial" panose="020B0604020202020204" pitchFamily="34" charset="0"/>
              </a:defRPr>
            </a:lvl1pPr>
          </a:lstStyle>
          <a:p>
            <a:fld id="{F7D5BBF3-CD9D-4351-A958-02A67A666EFB}" type="datetimeFigureOut">
              <a:rPr lang="nb-NO" smtClean="0"/>
              <a:pPr/>
              <a:t>27.11.2024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590005" y="511627"/>
            <a:ext cx="4245911" cy="2388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582653" y="3021388"/>
            <a:ext cx="5692694" cy="56871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-1" y="8856617"/>
            <a:ext cx="6275347" cy="2873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0" i="0">
                <a:latin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6470469" y="8856617"/>
            <a:ext cx="385944" cy="2873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0" i="0">
                <a:latin typeface="Arial" panose="020B0604020202020204" pitchFamily="34" charset="0"/>
              </a:defRPr>
            </a:lvl1pPr>
          </a:lstStyle>
          <a:p>
            <a:fld id="{DA680EC2-C6B0-49EA-89D3-9D8CA603BA0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302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11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8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90550" y="511175"/>
            <a:ext cx="4244975" cy="23891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100" b="1" i="1" dirty="0">
              <a:solidFill>
                <a:srgbClr val="C00000"/>
              </a:solidFill>
              <a:effectLst/>
              <a:highlight>
                <a:srgbClr val="FFFF00"/>
              </a:highlight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80EC2-C6B0-49EA-89D3-9D8CA603BA02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944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mørk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1FB375-BE3F-481F-B44C-8638B284C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C11A26-7852-3DFD-DD4E-0EDF5974E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Graphic 40">
            <a:extLst>
              <a:ext uri="{FF2B5EF4-FFF2-40B4-BE49-F238E27FC236}">
                <a16:creationId xmlns:a16="http://schemas.microsoft.com/office/drawing/2014/main" id="{B68A5B19-2891-9603-D0E8-596F4A2E2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4023" y="3422624"/>
            <a:ext cx="5449433" cy="1720873"/>
          </a:xfrm>
          <a:custGeom>
            <a:avLst/>
            <a:gdLst>
              <a:gd name="connsiteX0" fmla="*/ 0 w 5449433"/>
              <a:gd name="connsiteY0" fmla="*/ 860437 h 1720873"/>
              <a:gd name="connsiteX1" fmla="*/ 860437 w 5449433"/>
              <a:gd name="connsiteY1" fmla="*/ 0 h 1720873"/>
              <a:gd name="connsiteX2" fmla="*/ 5449433 w 5449433"/>
              <a:gd name="connsiteY2" fmla="*/ 0 h 1720873"/>
              <a:gd name="connsiteX3" fmla="*/ 5449433 w 5449433"/>
              <a:gd name="connsiteY3" fmla="*/ 1720873 h 1720873"/>
              <a:gd name="connsiteX4" fmla="*/ 860437 w 5449433"/>
              <a:gd name="connsiteY4" fmla="*/ 1720873 h 1720873"/>
              <a:gd name="connsiteX5" fmla="*/ 0 w 5449433"/>
              <a:gd name="connsiteY5" fmla="*/ 860437 h 172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9433" h="1720873">
                <a:moveTo>
                  <a:pt x="0" y="860437"/>
                </a:moveTo>
                <a:cubicBezTo>
                  <a:pt x="0" y="385237"/>
                  <a:pt x="385237" y="0"/>
                  <a:pt x="860437" y="0"/>
                </a:cubicBezTo>
                <a:lnTo>
                  <a:pt x="5449433" y="0"/>
                </a:lnTo>
                <a:lnTo>
                  <a:pt x="5449433" y="1720873"/>
                </a:lnTo>
                <a:lnTo>
                  <a:pt x="860437" y="1720873"/>
                </a:lnTo>
                <a:cubicBezTo>
                  <a:pt x="385237" y="1720873"/>
                  <a:pt x="0" y="1335637"/>
                  <a:pt x="0" y="86043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00" scaled="0"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4" name="Graphic 38">
            <a:extLst>
              <a:ext uri="{FF2B5EF4-FFF2-40B4-BE49-F238E27FC236}">
                <a16:creationId xmlns:a16="http://schemas.microsoft.com/office/drawing/2014/main" id="{8BA36FEF-3B4B-4EE2-7D74-99F399B73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4578" y="0"/>
            <a:ext cx="5451524" cy="5143917"/>
          </a:xfrm>
          <a:custGeom>
            <a:avLst/>
            <a:gdLst>
              <a:gd name="connsiteX0" fmla="*/ 3931850 w 5451524"/>
              <a:gd name="connsiteY0" fmla="*/ 0 h 5143917"/>
              <a:gd name="connsiteX1" fmla="*/ 252000 w 5451524"/>
              <a:gd name="connsiteY1" fmla="*/ 3676433 h 5143917"/>
              <a:gd name="connsiteX2" fmla="*/ 252000 w 5451524"/>
              <a:gd name="connsiteY2" fmla="*/ 4892152 h 5143917"/>
              <a:gd name="connsiteX3" fmla="*/ 1468849 w 5451524"/>
              <a:gd name="connsiteY3" fmla="*/ 4892152 h 5143917"/>
              <a:gd name="connsiteX4" fmla="*/ 5451524 w 5451524"/>
              <a:gd name="connsiteY4" fmla="*/ 913126 h 5143917"/>
              <a:gd name="connsiteX5" fmla="*/ 5451524 w 5451524"/>
              <a:gd name="connsiteY5" fmla="*/ 0 h 5143917"/>
              <a:gd name="connsiteX6" fmla="*/ 3931850 w 5451524"/>
              <a:gd name="connsiteY6" fmla="*/ 0 h 514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1524" h="5143917">
                <a:moveTo>
                  <a:pt x="3931850" y="0"/>
                </a:moveTo>
                <a:lnTo>
                  <a:pt x="252000" y="3676433"/>
                </a:lnTo>
                <a:cubicBezTo>
                  <a:pt x="-84000" y="4012121"/>
                  <a:pt x="-84000" y="4556415"/>
                  <a:pt x="252000" y="4892152"/>
                </a:cubicBezTo>
                <a:cubicBezTo>
                  <a:pt x="588049" y="5227840"/>
                  <a:pt x="1132801" y="5227840"/>
                  <a:pt x="1468849" y="4892152"/>
                </a:cubicBezTo>
                <a:lnTo>
                  <a:pt x="5451524" y="913126"/>
                </a:lnTo>
                <a:lnTo>
                  <a:pt x="5451524" y="0"/>
                </a:lnTo>
                <a:lnTo>
                  <a:pt x="393185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99000">
                <a:schemeClr val="accent3"/>
              </a:gs>
            </a:gsLst>
            <a:lin ang="18900000" scaled="1"/>
            <a:tileRect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9FECE04-C7D4-57FE-0EDF-1A93D838A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4023" y="3422626"/>
            <a:ext cx="1720874" cy="1720874"/>
          </a:xfrm>
          <a:prstGeom prst="rect">
            <a:avLst/>
          </a:prstGeom>
        </p:spPr>
      </p:pic>
      <p:sp>
        <p:nvSpPr>
          <p:cNvPr id="44" name="Graphic 42">
            <a:extLst>
              <a:ext uri="{FF2B5EF4-FFF2-40B4-BE49-F238E27FC236}">
                <a16:creationId xmlns:a16="http://schemas.microsoft.com/office/drawing/2014/main" id="{9972968B-B1DE-8E02-44B6-3E9A498FF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060" y="3422625"/>
            <a:ext cx="3696812" cy="1724050"/>
          </a:xfrm>
          <a:custGeom>
            <a:avLst/>
            <a:gdLst>
              <a:gd name="connsiteX0" fmla="*/ 0 w 3728562"/>
              <a:gd name="connsiteY0" fmla="*/ 0 h 1720875"/>
              <a:gd name="connsiteX1" fmla="*/ 2868125 w 3728562"/>
              <a:gd name="connsiteY1" fmla="*/ 0 h 1720875"/>
              <a:gd name="connsiteX2" fmla="*/ 3728562 w 3728562"/>
              <a:gd name="connsiteY2" fmla="*/ 860438 h 1720875"/>
              <a:gd name="connsiteX3" fmla="*/ 2868125 w 3728562"/>
              <a:gd name="connsiteY3" fmla="*/ 1720875 h 1720875"/>
              <a:gd name="connsiteX4" fmla="*/ 0 w 3728562"/>
              <a:gd name="connsiteY4" fmla="*/ 1720875 h 1720875"/>
              <a:gd name="connsiteX5" fmla="*/ 0 w 3728562"/>
              <a:gd name="connsiteY5" fmla="*/ 0 h 1720875"/>
              <a:gd name="connsiteX0" fmla="*/ 34925 w 3728562"/>
              <a:gd name="connsiteY0" fmla="*/ 0 h 1720875"/>
              <a:gd name="connsiteX1" fmla="*/ 2868125 w 3728562"/>
              <a:gd name="connsiteY1" fmla="*/ 0 h 1720875"/>
              <a:gd name="connsiteX2" fmla="*/ 3728562 w 3728562"/>
              <a:gd name="connsiteY2" fmla="*/ 860438 h 1720875"/>
              <a:gd name="connsiteX3" fmla="*/ 2868125 w 3728562"/>
              <a:gd name="connsiteY3" fmla="*/ 1720875 h 1720875"/>
              <a:gd name="connsiteX4" fmla="*/ 0 w 3728562"/>
              <a:gd name="connsiteY4" fmla="*/ 1720875 h 1720875"/>
              <a:gd name="connsiteX5" fmla="*/ 34925 w 3728562"/>
              <a:gd name="connsiteY5" fmla="*/ 0 h 1720875"/>
              <a:gd name="connsiteX0" fmla="*/ 6350 w 3699987"/>
              <a:gd name="connsiteY0" fmla="*/ 0 h 1720875"/>
              <a:gd name="connsiteX1" fmla="*/ 2839550 w 3699987"/>
              <a:gd name="connsiteY1" fmla="*/ 0 h 1720875"/>
              <a:gd name="connsiteX2" fmla="*/ 3699987 w 3699987"/>
              <a:gd name="connsiteY2" fmla="*/ 860438 h 1720875"/>
              <a:gd name="connsiteX3" fmla="*/ 2839550 w 3699987"/>
              <a:gd name="connsiteY3" fmla="*/ 1720875 h 1720875"/>
              <a:gd name="connsiteX4" fmla="*/ 0 w 3699987"/>
              <a:gd name="connsiteY4" fmla="*/ 1720875 h 1720875"/>
              <a:gd name="connsiteX5" fmla="*/ 6350 w 3699987"/>
              <a:gd name="connsiteY5" fmla="*/ 0 h 1720875"/>
              <a:gd name="connsiteX0" fmla="*/ 137 w 3693774"/>
              <a:gd name="connsiteY0" fmla="*/ 0 h 1727225"/>
              <a:gd name="connsiteX1" fmla="*/ 2833337 w 3693774"/>
              <a:gd name="connsiteY1" fmla="*/ 0 h 1727225"/>
              <a:gd name="connsiteX2" fmla="*/ 3693774 w 3693774"/>
              <a:gd name="connsiteY2" fmla="*/ 860438 h 1727225"/>
              <a:gd name="connsiteX3" fmla="*/ 2833337 w 3693774"/>
              <a:gd name="connsiteY3" fmla="*/ 1720875 h 1727225"/>
              <a:gd name="connsiteX4" fmla="*/ 19187 w 3693774"/>
              <a:gd name="connsiteY4" fmla="*/ 1727225 h 1727225"/>
              <a:gd name="connsiteX5" fmla="*/ 137 w 3693774"/>
              <a:gd name="connsiteY5" fmla="*/ 0 h 1727225"/>
              <a:gd name="connsiteX0" fmla="*/ 3175 w 3696812"/>
              <a:gd name="connsiteY0" fmla="*/ 0 h 1724050"/>
              <a:gd name="connsiteX1" fmla="*/ 2836375 w 3696812"/>
              <a:gd name="connsiteY1" fmla="*/ 0 h 1724050"/>
              <a:gd name="connsiteX2" fmla="*/ 3696812 w 3696812"/>
              <a:gd name="connsiteY2" fmla="*/ 860438 h 1724050"/>
              <a:gd name="connsiteX3" fmla="*/ 2836375 w 3696812"/>
              <a:gd name="connsiteY3" fmla="*/ 1720875 h 1724050"/>
              <a:gd name="connsiteX4" fmla="*/ 0 w 3696812"/>
              <a:gd name="connsiteY4" fmla="*/ 1724050 h 1724050"/>
              <a:gd name="connsiteX5" fmla="*/ 3175 w 3696812"/>
              <a:gd name="connsiteY5" fmla="*/ 0 h 17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812" h="1724050">
                <a:moveTo>
                  <a:pt x="3175" y="0"/>
                </a:moveTo>
                <a:lnTo>
                  <a:pt x="2836375" y="0"/>
                </a:lnTo>
                <a:cubicBezTo>
                  <a:pt x="3311575" y="0"/>
                  <a:pt x="3696812" y="385237"/>
                  <a:pt x="3696812" y="860438"/>
                </a:cubicBezTo>
                <a:cubicBezTo>
                  <a:pt x="3696812" y="1335638"/>
                  <a:pt x="3311575" y="1720875"/>
                  <a:pt x="2836375" y="1720875"/>
                </a:cubicBezTo>
                <a:lnTo>
                  <a:pt x="0" y="1724050"/>
                </a:lnTo>
                <a:cubicBezTo>
                  <a:pt x="2117" y="1150425"/>
                  <a:pt x="1058" y="573625"/>
                  <a:pt x="3175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00" scaled="0"/>
          </a:gradFill>
          <a:ln w="4775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18" y="1220630"/>
            <a:ext cx="5825596" cy="792000"/>
          </a:xfrm>
        </p:spPr>
        <p:txBody>
          <a:bodyPr bIns="0" anchor="b">
            <a:noAutofit/>
          </a:bodyPr>
          <a:lstStyle>
            <a:lvl1pPr marL="0" indent="0" algn="l" fontAlgn="ctr">
              <a:buSzPct val="115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>
                <a:tab pos="354013" algn="l"/>
              </a:tabLst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501" y="2237181"/>
            <a:ext cx="4330800" cy="763193"/>
          </a:xfrm>
        </p:spPr>
        <p:txBody>
          <a:bodyPr lIns="1440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42816C24-9DF6-48D7-BA42-4BB140665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301" y="4227748"/>
            <a:ext cx="2520000" cy="328613"/>
          </a:xfrm>
        </p:spPr>
        <p:txBody>
          <a:bodyPr lIns="36000" rIns="36000" bIns="46800" anchor="b" anchorCtr="0">
            <a:normAutofit/>
          </a:bodyPr>
          <a:lstStyle>
            <a:lvl1pPr marL="0" indent="0">
              <a:buNone/>
              <a:defRPr sz="800" b="0" i="0">
                <a:solidFill>
                  <a:schemeClr val="bg1"/>
                </a:solidFill>
                <a:latin typeface="+mn-lt"/>
              </a:defRPr>
            </a:lvl1pPr>
            <a:lvl2pPr marL="198000" indent="0">
              <a:buNone/>
              <a:defRPr/>
            </a:lvl2pPr>
            <a:lvl3pPr marL="3780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B9353626-414B-4121-A7BF-55DAE1275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811" y="215944"/>
            <a:ext cx="1620000" cy="4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656ACF-ADCF-7357-8AF3-A93C210CD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412433-48BA-29DD-8A71-6EF2A523A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253" y="296608"/>
            <a:ext cx="7992000" cy="54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53" y="956041"/>
            <a:ext cx="6886800" cy="1476000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6FF3B636-7C4F-431A-B154-70C096BC6F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71750"/>
            <a:ext cx="9144000" cy="2571751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377451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nnholdsdeler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197182-C3C7-21F6-C7F8-A7EF16372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8643A-6872-48CC-ADCD-C2AECD47562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70" y="295389"/>
            <a:ext cx="7992000" cy="54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1694E-FA8B-408C-9F7B-A4164CB0A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669" y="955530"/>
            <a:ext cx="3844800" cy="147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5CD6F93D-383F-48EE-B893-42B47DA13A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71750"/>
            <a:ext cx="4532400" cy="2571751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på ikonet for å sette inn et bilde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91EA62C-0C7C-4D11-B32A-AA801AC40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3870" y="957435"/>
            <a:ext cx="3844800" cy="1476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51310725-B116-4315-B882-F7439A46CF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11600" y="2571750"/>
            <a:ext cx="4532400" cy="2571751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40663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venstre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887471-6FA4-958C-9640-9A6597007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70" y="295389"/>
            <a:ext cx="3686400" cy="54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669" y="955530"/>
            <a:ext cx="3686400" cy="352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6C0A59EC-AB3E-4167-BEC4-A993EE57D4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2000" cy="51435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2641" y="4771073"/>
            <a:ext cx="3398400" cy="144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937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høyre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154B71-3E0B-2902-EC66-6F3B39234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26C50A-6081-7BC2-9351-1EA2C980B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230" y="296608"/>
            <a:ext cx="3673081" cy="54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8230" y="956041"/>
            <a:ext cx="3673081" cy="352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8A0DC3-6206-4ABC-812D-C17BFC1FB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2000" cy="51435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90031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venstre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8B5029-29B9-CC14-E538-3CF8D8114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70" y="295389"/>
            <a:ext cx="3686400" cy="54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669" y="955530"/>
            <a:ext cx="3686400" cy="352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1925D518-8530-4CA5-96C1-FDB2FFD8B3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1" y="-1"/>
            <a:ext cx="4572000" cy="22536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F66A0A80-B77F-450D-A56E-9055968683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2336361"/>
            <a:ext cx="4572000" cy="2807139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2641" y="4771073"/>
            <a:ext cx="3398400" cy="144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81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venstre og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9A84BDA-4F92-282B-C2CF-D129091E7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253" y="296608"/>
            <a:ext cx="3686400" cy="54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53" y="956041"/>
            <a:ext cx="3686400" cy="3528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90927154-241C-471B-B61F-886A34889C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-1"/>
            <a:ext cx="2246400" cy="22536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80765EB1-1E98-40F3-B8D9-E4A84AAE5D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97245" y="0"/>
            <a:ext cx="2246756" cy="22536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8A0DC3-6206-4ABC-812D-C17BFC1FB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2335500"/>
            <a:ext cx="4572000" cy="280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2641" y="4776788"/>
            <a:ext cx="3400012" cy="144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38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venstre og bilde_mørk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FCEA9E-A8BC-CEAF-E172-139045F4D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253" y="296608"/>
            <a:ext cx="3686400" cy="54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53" y="956041"/>
            <a:ext cx="3686400" cy="3528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8A0DC3-6206-4ABC-812D-C17BFC1FB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2000" cy="51435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rgbClr val="64C8FA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1F3FA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2641" y="4776788"/>
            <a:ext cx="3400012" cy="144000"/>
          </a:xfrm>
        </p:spPr>
        <p:txBody>
          <a:bodyPr/>
          <a:lstStyle>
            <a:lvl1pPr>
              <a:defRPr>
                <a:solidFill>
                  <a:srgbClr val="E1F3FA"/>
                </a:solidFill>
                <a:latin typeface="+mn-lt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04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0ED60-D9C4-0A15-3A70-F8AF0386D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450C8DB-F859-7CD4-9C2B-E2871A2E6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9F9456CF-581D-48E0-8277-269E5CA480D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79170"/>
            <a:ext cx="9144000" cy="4164329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3867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_med logo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9F9456CF-581D-48E0-8277-269E5CA480D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79170"/>
            <a:ext cx="9144000" cy="36648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DC9B3-0F21-DDFE-13C8-140F38BA6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364D04E-FD5A-8648-35B3-F8F3D46E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5BCAF-C74B-F72D-19FF-4F7284F5C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2641" y="4771073"/>
            <a:ext cx="5004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08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A04F62A-7910-3F37-4D07-776998261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B65E5E4-B468-D7BB-6231-450747AF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AB18205C-6283-4631-9353-F705ED4586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79056"/>
            <a:ext cx="4532400" cy="4164446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på ikonet for å sette inn et bilde</a:t>
            </a:r>
          </a:p>
        </p:txBody>
      </p:sp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7527375D-B0DB-40BD-A16A-23DB0EC45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11600" y="979056"/>
            <a:ext cx="4532400" cy="4164446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13992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lys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B72502C-3A61-E7F9-7E38-7BA4CB697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095735-DBC6-3C6E-4AD1-760FBC8DA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12" name="Graphic 42">
            <a:extLst>
              <a:ext uri="{FF2B5EF4-FFF2-40B4-BE49-F238E27FC236}">
                <a16:creationId xmlns:a16="http://schemas.microsoft.com/office/drawing/2014/main" id="{2D870809-710B-5E1B-5B3B-A1E5C34D0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3693752" y="3422625"/>
            <a:ext cx="5450248" cy="1724050"/>
          </a:xfrm>
          <a:custGeom>
            <a:avLst/>
            <a:gdLst>
              <a:gd name="connsiteX0" fmla="*/ 0 w 3728562"/>
              <a:gd name="connsiteY0" fmla="*/ 0 h 1720875"/>
              <a:gd name="connsiteX1" fmla="*/ 2868125 w 3728562"/>
              <a:gd name="connsiteY1" fmla="*/ 0 h 1720875"/>
              <a:gd name="connsiteX2" fmla="*/ 3728562 w 3728562"/>
              <a:gd name="connsiteY2" fmla="*/ 860438 h 1720875"/>
              <a:gd name="connsiteX3" fmla="*/ 2868125 w 3728562"/>
              <a:gd name="connsiteY3" fmla="*/ 1720875 h 1720875"/>
              <a:gd name="connsiteX4" fmla="*/ 0 w 3728562"/>
              <a:gd name="connsiteY4" fmla="*/ 1720875 h 1720875"/>
              <a:gd name="connsiteX5" fmla="*/ 0 w 3728562"/>
              <a:gd name="connsiteY5" fmla="*/ 0 h 1720875"/>
              <a:gd name="connsiteX0" fmla="*/ 34925 w 3728562"/>
              <a:gd name="connsiteY0" fmla="*/ 0 h 1720875"/>
              <a:gd name="connsiteX1" fmla="*/ 2868125 w 3728562"/>
              <a:gd name="connsiteY1" fmla="*/ 0 h 1720875"/>
              <a:gd name="connsiteX2" fmla="*/ 3728562 w 3728562"/>
              <a:gd name="connsiteY2" fmla="*/ 860438 h 1720875"/>
              <a:gd name="connsiteX3" fmla="*/ 2868125 w 3728562"/>
              <a:gd name="connsiteY3" fmla="*/ 1720875 h 1720875"/>
              <a:gd name="connsiteX4" fmla="*/ 0 w 3728562"/>
              <a:gd name="connsiteY4" fmla="*/ 1720875 h 1720875"/>
              <a:gd name="connsiteX5" fmla="*/ 34925 w 3728562"/>
              <a:gd name="connsiteY5" fmla="*/ 0 h 1720875"/>
              <a:gd name="connsiteX0" fmla="*/ 6350 w 3699987"/>
              <a:gd name="connsiteY0" fmla="*/ 0 h 1720875"/>
              <a:gd name="connsiteX1" fmla="*/ 2839550 w 3699987"/>
              <a:gd name="connsiteY1" fmla="*/ 0 h 1720875"/>
              <a:gd name="connsiteX2" fmla="*/ 3699987 w 3699987"/>
              <a:gd name="connsiteY2" fmla="*/ 860438 h 1720875"/>
              <a:gd name="connsiteX3" fmla="*/ 2839550 w 3699987"/>
              <a:gd name="connsiteY3" fmla="*/ 1720875 h 1720875"/>
              <a:gd name="connsiteX4" fmla="*/ 0 w 3699987"/>
              <a:gd name="connsiteY4" fmla="*/ 1720875 h 1720875"/>
              <a:gd name="connsiteX5" fmla="*/ 6350 w 3699987"/>
              <a:gd name="connsiteY5" fmla="*/ 0 h 1720875"/>
              <a:gd name="connsiteX0" fmla="*/ 137 w 3693774"/>
              <a:gd name="connsiteY0" fmla="*/ 0 h 1727225"/>
              <a:gd name="connsiteX1" fmla="*/ 2833337 w 3693774"/>
              <a:gd name="connsiteY1" fmla="*/ 0 h 1727225"/>
              <a:gd name="connsiteX2" fmla="*/ 3693774 w 3693774"/>
              <a:gd name="connsiteY2" fmla="*/ 860438 h 1727225"/>
              <a:gd name="connsiteX3" fmla="*/ 2833337 w 3693774"/>
              <a:gd name="connsiteY3" fmla="*/ 1720875 h 1727225"/>
              <a:gd name="connsiteX4" fmla="*/ 19187 w 3693774"/>
              <a:gd name="connsiteY4" fmla="*/ 1727225 h 1727225"/>
              <a:gd name="connsiteX5" fmla="*/ 137 w 3693774"/>
              <a:gd name="connsiteY5" fmla="*/ 0 h 1727225"/>
              <a:gd name="connsiteX0" fmla="*/ 3175 w 3696812"/>
              <a:gd name="connsiteY0" fmla="*/ 0 h 1724050"/>
              <a:gd name="connsiteX1" fmla="*/ 2836375 w 3696812"/>
              <a:gd name="connsiteY1" fmla="*/ 0 h 1724050"/>
              <a:gd name="connsiteX2" fmla="*/ 3696812 w 3696812"/>
              <a:gd name="connsiteY2" fmla="*/ 860438 h 1724050"/>
              <a:gd name="connsiteX3" fmla="*/ 2836375 w 3696812"/>
              <a:gd name="connsiteY3" fmla="*/ 1720875 h 1724050"/>
              <a:gd name="connsiteX4" fmla="*/ 0 w 3696812"/>
              <a:gd name="connsiteY4" fmla="*/ 1724050 h 1724050"/>
              <a:gd name="connsiteX5" fmla="*/ 3175 w 3696812"/>
              <a:gd name="connsiteY5" fmla="*/ 0 h 17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812" h="1724050">
                <a:moveTo>
                  <a:pt x="3175" y="0"/>
                </a:moveTo>
                <a:lnTo>
                  <a:pt x="2836375" y="0"/>
                </a:lnTo>
                <a:cubicBezTo>
                  <a:pt x="3311575" y="0"/>
                  <a:pt x="3696812" y="385237"/>
                  <a:pt x="3696812" y="860438"/>
                </a:cubicBezTo>
                <a:cubicBezTo>
                  <a:pt x="3696812" y="1335638"/>
                  <a:pt x="3311575" y="1720875"/>
                  <a:pt x="2836375" y="1720875"/>
                </a:cubicBezTo>
                <a:lnTo>
                  <a:pt x="0" y="1724050"/>
                </a:lnTo>
                <a:cubicBezTo>
                  <a:pt x="2117" y="1150425"/>
                  <a:pt x="1058" y="573625"/>
                  <a:pt x="3175" y="0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accent4"/>
              </a:gs>
            </a:gsLst>
            <a:lin ang="10800000" scaled="0"/>
          </a:gradFill>
          <a:ln w="4775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4" name="Graphic 38">
            <a:extLst>
              <a:ext uri="{FF2B5EF4-FFF2-40B4-BE49-F238E27FC236}">
                <a16:creationId xmlns:a16="http://schemas.microsoft.com/office/drawing/2014/main" id="{85E2A530-5C9B-55D9-72DD-90E8B9A0B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94578" y="0"/>
            <a:ext cx="5451524" cy="5143917"/>
          </a:xfrm>
          <a:custGeom>
            <a:avLst/>
            <a:gdLst>
              <a:gd name="connsiteX0" fmla="*/ 3931850 w 5451524"/>
              <a:gd name="connsiteY0" fmla="*/ 0 h 5143917"/>
              <a:gd name="connsiteX1" fmla="*/ 252000 w 5451524"/>
              <a:gd name="connsiteY1" fmla="*/ 3676433 h 5143917"/>
              <a:gd name="connsiteX2" fmla="*/ 252000 w 5451524"/>
              <a:gd name="connsiteY2" fmla="*/ 4892152 h 5143917"/>
              <a:gd name="connsiteX3" fmla="*/ 1468849 w 5451524"/>
              <a:gd name="connsiteY3" fmla="*/ 4892152 h 5143917"/>
              <a:gd name="connsiteX4" fmla="*/ 5451524 w 5451524"/>
              <a:gd name="connsiteY4" fmla="*/ 913126 h 5143917"/>
              <a:gd name="connsiteX5" fmla="*/ 5451524 w 5451524"/>
              <a:gd name="connsiteY5" fmla="*/ 0 h 5143917"/>
              <a:gd name="connsiteX6" fmla="*/ 3931850 w 5451524"/>
              <a:gd name="connsiteY6" fmla="*/ 0 h 514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1524" h="5143917">
                <a:moveTo>
                  <a:pt x="3931850" y="0"/>
                </a:moveTo>
                <a:lnTo>
                  <a:pt x="252000" y="3676433"/>
                </a:lnTo>
                <a:cubicBezTo>
                  <a:pt x="-84000" y="4012121"/>
                  <a:pt x="-84000" y="4556415"/>
                  <a:pt x="252000" y="4892152"/>
                </a:cubicBezTo>
                <a:cubicBezTo>
                  <a:pt x="588049" y="5227840"/>
                  <a:pt x="1132801" y="5227840"/>
                  <a:pt x="1468849" y="4892152"/>
                </a:cubicBezTo>
                <a:lnTo>
                  <a:pt x="5451524" y="913126"/>
                </a:lnTo>
                <a:lnTo>
                  <a:pt x="5451524" y="0"/>
                </a:lnTo>
                <a:lnTo>
                  <a:pt x="393185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80000">
                <a:schemeClr val="bg2"/>
              </a:gs>
            </a:gsLst>
            <a:lin ang="18900000" scaled="1"/>
            <a:tileRect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07663E-BC6C-C487-D225-A19EC02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4023" y="3422626"/>
            <a:ext cx="1720874" cy="1720874"/>
          </a:xfrm>
          <a:prstGeom prst="rect">
            <a:avLst/>
          </a:prstGeom>
        </p:spPr>
      </p:pic>
      <p:sp>
        <p:nvSpPr>
          <p:cNvPr id="11" name="Graphic 42">
            <a:extLst>
              <a:ext uri="{FF2B5EF4-FFF2-40B4-BE49-F238E27FC236}">
                <a16:creationId xmlns:a16="http://schemas.microsoft.com/office/drawing/2014/main" id="{C0F6F377-B39F-70F7-06FE-9F4D2E9F5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0" y="3422625"/>
            <a:ext cx="3696812" cy="1724050"/>
          </a:xfrm>
          <a:custGeom>
            <a:avLst/>
            <a:gdLst>
              <a:gd name="connsiteX0" fmla="*/ 0 w 3728562"/>
              <a:gd name="connsiteY0" fmla="*/ 0 h 1720875"/>
              <a:gd name="connsiteX1" fmla="*/ 2868125 w 3728562"/>
              <a:gd name="connsiteY1" fmla="*/ 0 h 1720875"/>
              <a:gd name="connsiteX2" fmla="*/ 3728562 w 3728562"/>
              <a:gd name="connsiteY2" fmla="*/ 860438 h 1720875"/>
              <a:gd name="connsiteX3" fmla="*/ 2868125 w 3728562"/>
              <a:gd name="connsiteY3" fmla="*/ 1720875 h 1720875"/>
              <a:gd name="connsiteX4" fmla="*/ 0 w 3728562"/>
              <a:gd name="connsiteY4" fmla="*/ 1720875 h 1720875"/>
              <a:gd name="connsiteX5" fmla="*/ 0 w 3728562"/>
              <a:gd name="connsiteY5" fmla="*/ 0 h 1720875"/>
              <a:gd name="connsiteX0" fmla="*/ 34925 w 3728562"/>
              <a:gd name="connsiteY0" fmla="*/ 0 h 1720875"/>
              <a:gd name="connsiteX1" fmla="*/ 2868125 w 3728562"/>
              <a:gd name="connsiteY1" fmla="*/ 0 h 1720875"/>
              <a:gd name="connsiteX2" fmla="*/ 3728562 w 3728562"/>
              <a:gd name="connsiteY2" fmla="*/ 860438 h 1720875"/>
              <a:gd name="connsiteX3" fmla="*/ 2868125 w 3728562"/>
              <a:gd name="connsiteY3" fmla="*/ 1720875 h 1720875"/>
              <a:gd name="connsiteX4" fmla="*/ 0 w 3728562"/>
              <a:gd name="connsiteY4" fmla="*/ 1720875 h 1720875"/>
              <a:gd name="connsiteX5" fmla="*/ 34925 w 3728562"/>
              <a:gd name="connsiteY5" fmla="*/ 0 h 1720875"/>
              <a:gd name="connsiteX0" fmla="*/ 6350 w 3699987"/>
              <a:gd name="connsiteY0" fmla="*/ 0 h 1720875"/>
              <a:gd name="connsiteX1" fmla="*/ 2839550 w 3699987"/>
              <a:gd name="connsiteY1" fmla="*/ 0 h 1720875"/>
              <a:gd name="connsiteX2" fmla="*/ 3699987 w 3699987"/>
              <a:gd name="connsiteY2" fmla="*/ 860438 h 1720875"/>
              <a:gd name="connsiteX3" fmla="*/ 2839550 w 3699987"/>
              <a:gd name="connsiteY3" fmla="*/ 1720875 h 1720875"/>
              <a:gd name="connsiteX4" fmla="*/ 0 w 3699987"/>
              <a:gd name="connsiteY4" fmla="*/ 1720875 h 1720875"/>
              <a:gd name="connsiteX5" fmla="*/ 6350 w 3699987"/>
              <a:gd name="connsiteY5" fmla="*/ 0 h 1720875"/>
              <a:gd name="connsiteX0" fmla="*/ 137 w 3693774"/>
              <a:gd name="connsiteY0" fmla="*/ 0 h 1727225"/>
              <a:gd name="connsiteX1" fmla="*/ 2833337 w 3693774"/>
              <a:gd name="connsiteY1" fmla="*/ 0 h 1727225"/>
              <a:gd name="connsiteX2" fmla="*/ 3693774 w 3693774"/>
              <a:gd name="connsiteY2" fmla="*/ 860438 h 1727225"/>
              <a:gd name="connsiteX3" fmla="*/ 2833337 w 3693774"/>
              <a:gd name="connsiteY3" fmla="*/ 1720875 h 1727225"/>
              <a:gd name="connsiteX4" fmla="*/ 19187 w 3693774"/>
              <a:gd name="connsiteY4" fmla="*/ 1727225 h 1727225"/>
              <a:gd name="connsiteX5" fmla="*/ 137 w 3693774"/>
              <a:gd name="connsiteY5" fmla="*/ 0 h 1727225"/>
              <a:gd name="connsiteX0" fmla="*/ 3175 w 3696812"/>
              <a:gd name="connsiteY0" fmla="*/ 0 h 1724050"/>
              <a:gd name="connsiteX1" fmla="*/ 2836375 w 3696812"/>
              <a:gd name="connsiteY1" fmla="*/ 0 h 1724050"/>
              <a:gd name="connsiteX2" fmla="*/ 3696812 w 3696812"/>
              <a:gd name="connsiteY2" fmla="*/ 860438 h 1724050"/>
              <a:gd name="connsiteX3" fmla="*/ 2836375 w 3696812"/>
              <a:gd name="connsiteY3" fmla="*/ 1720875 h 1724050"/>
              <a:gd name="connsiteX4" fmla="*/ 0 w 3696812"/>
              <a:gd name="connsiteY4" fmla="*/ 1724050 h 1724050"/>
              <a:gd name="connsiteX5" fmla="*/ 3175 w 3696812"/>
              <a:gd name="connsiteY5" fmla="*/ 0 h 17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812" h="1724050">
                <a:moveTo>
                  <a:pt x="3175" y="0"/>
                </a:moveTo>
                <a:lnTo>
                  <a:pt x="2836375" y="0"/>
                </a:lnTo>
                <a:cubicBezTo>
                  <a:pt x="3311575" y="0"/>
                  <a:pt x="3696812" y="385237"/>
                  <a:pt x="3696812" y="860438"/>
                </a:cubicBezTo>
                <a:cubicBezTo>
                  <a:pt x="3696812" y="1335638"/>
                  <a:pt x="3311575" y="1720875"/>
                  <a:pt x="2836375" y="1720875"/>
                </a:cubicBezTo>
                <a:lnTo>
                  <a:pt x="0" y="1724050"/>
                </a:lnTo>
                <a:cubicBezTo>
                  <a:pt x="2117" y="1150425"/>
                  <a:pt x="1058" y="573625"/>
                  <a:pt x="3175" y="0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accent4"/>
              </a:gs>
            </a:gsLst>
            <a:lin ang="0" scaled="1"/>
          </a:gradFill>
          <a:ln w="4775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+mn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E5BC0BB-8AEB-1CB8-7167-C28B8525D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18" y="1220630"/>
            <a:ext cx="5825596" cy="792000"/>
          </a:xfrm>
        </p:spPr>
        <p:txBody>
          <a:bodyPr bIns="0" anchor="b">
            <a:noAutofit/>
          </a:bodyPr>
          <a:lstStyle>
            <a:lvl1pPr marL="0" indent="0" algn="l" fontAlgn="ctr">
              <a:buSzPct val="115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>
                <a:tab pos="354013" algn="l"/>
              </a:tabLst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62A481-84C9-0A37-BC98-6B44B8478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501" y="2237181"/>
            <a:ext cx="4330800" cy="763193"/>
          </a:xfrm>
        </p:spPr>
        <p:txBody>
          <a:bodyPr lIns="1440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42816C24-9DF6-48D7-BA42-4BB140665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301" y="4227748"/>
            <a:ext cx="2520000" cy="328613"/>
          </a:xfrm>
        </p:spPr>
        <p:txBody>
          <a:bodyPr lIns="36000" rIns="36000" bIns="46800" anchor="b" anchorCtr="0">
            <a:norm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+mn-lt"/>
              </a:defRPr>
            </a:lvl1pPr>
            <a:lvl2pPr marL="198000" indent="0">
              <a:buNone/>
              <a:defRPr/>
            </a:lvl2pPr>
            <a:lvl3pPr marL="3780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B9353626-414B-4121-A7BF-55DAE1275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811" y="215944"/>
            <a:ext cx="1620000" cy="4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2 bilder_høydeformat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3B2B87-3220-65A4-1710-697054C7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05190ED-B238-DE0E-D223-EF8B91643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AB18205C-6283-4631-9353-F705ED4586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79056"/>
            <a:ext cx="6091200" cy="4164446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på ikonet for å sette inn et bilde</a:t>
            </a:r>
          </a:p>
        </p:txBody>
      </p:sp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7527375D-B0DB-40BD-A16A-23DB0EC45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4000" y="979056"/>
            <a:ext cx="2970000" cy="4164446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4940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2 bilder_høydeforma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D57F8DF-CE07-D3F2-A8AD-24023A3BF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DECD20C-BC15-14D0-CA5E-09428CC15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AB18205C-6283-4631-9353-F705ED4586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79056"/>
            <a:ext cx="2970000" cy="4164446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på ikonet for å sette inn et bilde</a:t>
            </a:r>
          </a:p>
        </p:txBody>
      </p:sp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7527375D-B0DB-40BD-A16A-23DB0EC45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51544" y="979056"/>
            <a:ext cx="6092456" cy="4164446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359618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h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9F9456CF-581D-48E0-8277-269E5CA480D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499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FEAA6-84AF-997B-53BE-50906959B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1D505-8542-C54B-4E08-1FF91CC73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17214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mørk blå og h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E72C4-1EC5-FED4-E63A-862A209AE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25221EF-4D10-E50E-5094-D90DBA61E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9F9456CF-581D-48E0-8277-269E5CA480D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499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916" y="4359892"/>
            <a:ext cx="4381200" cy="499707"/>
          </a:xfrm>
          <a:prstGeom prst="roundRect">
            <a:avLst>
              <a:gd name="adj" fmla="val 2837"/>
            </a:avLst>
          </a:prstGeom>
          <a:solidFill>
            <a:schemeClr val="accent3"/>
          </a:solidFill>
        </p:spPr>
        <p:txBody>
          <a:bodyPr wrap="square" lIns="90000" tIns="90000" rIns="90000" bIns="90000" anchor="b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mellomblå og h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CF62DC5-CF9F-C16E-D0C4-89232049E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FB2A4-582D-043F-8B7B-3D122E3A7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9F9456CF-581D-48E0-8277-269E5CA480D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499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915" y="4359892"/>
            <a:ext cx="4381200" cy="499707"/>
          </a:xfrm>
          <a:prstGeom prst="roundRect">
            <a:avLst>
              <a:gd name="adj" fmla="val 2837"/>
            </a:avLst>
          </a:prstGeom>
          <a:solidFill>
            <a:schemeClr val="accent2"/>
          </a:solidFill>
        </p:spPr>
        <p:txBody>
          <a:bodyPr wrap="square" lIns="90000" tIns="90000" rIns="90000" bIns="90000" anchor="b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8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lys blå og h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7597630-0F37-20FD-3F3A-A79E7DC2F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C34322C-3A4F-E4E6-E8B7-5E21279349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9F9456CF-581D-48E0-8277-269E5CA480D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499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68FDC5-5C6C-8503-B62F-D48F3E7F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17" y="4359892"/>
            <a:ext cx="4381200" cy="499707"/>
          </a:xfrm>
          <a:prstGeom prst="roundRect">
            <a:avLst>
              <a:gd name="adj" fmla="val 2837"/>
            </a:avLst>
          </a:prstGeom>
          <a:solidFill>
            <a:srgbClr val="C4EFFF"/>
          </a:solidFill>
        </p:spPr>
        <p:txBody>
          <a:bodyPr wrap="square" lIns="90000" tIns="90000" rIns="90000" bIns="90000" anchor="b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1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3D57809-146B-ABA4-BB5D-FA955C554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3574204-1E37-03AD-FA15-A7CD6EE36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BF7CA67A-3EE5-41AC-89E7-50A979F284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16772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2321A65-6685-787A-67E9-D8A1CA2E2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AD66D-02C2-CF56-AB89-20C495BCE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9C1BA211-38A9-494C-B8DE-C34F94D3340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rgbClr val="64C8FA"/>
                </a:solidFill>
              </a:defRPr>
            </a:lvl1pPr>
          </a:lstStyle>
          <a:p>
            <a:r>
              <a:rPr lang="nb-NO"/>
              <a:t>Klikk på ikonet for å sette inn en video</a:t>
            </a:r>
          </a:p>
        </p:txBody>
      </p:sp>
    </p:spTree>
    <p:extLst>
      <p:ext uri="{BB962C8B-B14F-4D97-AF65-F5344CB8AC3E}">
        <p14:creationId xmlns:p14="http://schemas.microsoft.com/office/powerpoint/2010/main" val="2146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og bilde_mørk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4698FC4-526C-E29A-1C61-00AEAD914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1F3FA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B6DD310-F4CA-0B3A-5B4A-AD24E5013C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952" y="973452"/>
            <a:ext cx="3421379" cy="3192779"/>
          </a:xfrm>
        </p:spPr>
        <p:txBody>
          <a:bodyPr wrap="square" lIns="0" anchor="ctr">
            <a:normAutofit/>
          </a:bodyPr>
          <a:lstStyle>
            <a:lvl1pPr marL="0" indent="0" fontAlgn="ctr"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36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NO"/>
              <a:t>Klikk for å legge til en viktig påstand i denne tekstboksen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8A0DC3-6206-4ABC-812D-C17BFC1FB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2000" cy="51435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rgbClr val="64C8FA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13702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og bilde_lys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8623-97FB-1883-4315-D9BB4E5CD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FB2A564-6E2C-A64E-1F7D-20DB83CA0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952" y="973452"/>
            <a:ext cx="3421379" cy="3192779"/>
          </a:xfrm>
        </p:spPr>
        <p:txBody>
          <a:bodyPr wrap="square" lIns="0" anchor="ctr">
            <a:normAutofit/>
          </a:bodyPr>
          <a:lstStyle>
            <a:lvl1pPr marL="0" indent="0" fontAlgn="ctr"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NO"/>
              <a:t>Klikk for å legge til en viktig påstand i denne tekstboksen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8A0DC3-6206-4ABC-812D-C17BFC1FB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2000" cy="51435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475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bilde 6">
            <a:extLst>
              <a:ext uri="{FF2B5EF4-FFF2-40B4-BE49-F238E27FC236}">
                <a16:creationId xmlns:a16="http://schemas.microsoft.com/office/drawing/2014/main" id="{6E17C0B2-DE3D-2ED0-63DB-C26795338B8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571750"/>
            <a:ext cx="9144000" cy="2571749"/>
          </a:xfrm>
          <a:noFill/>
        </p:spPr>
        <p:txBody>
          <a:bodyPr lIns="0" tIns="54000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8D8B26-A810-24DF-523A-276721D49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F2FB9C-FE44-8867-EC8F-FCAC62C69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42816C24-9DF6-48D7-BA42-4BB140665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918" y="2278857"/>
            <a:ext cx="2520000" cy="169115"/>
          </a:xfrm>
        </p:spPr>
        <p:txBody>
          <a:bodyPr lIns="36000" rIns="36000" bIns="0" anchor="b" anchorCtr="0">
            <a:norm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+mn-lt"/>
              </a:defRPr>
            </a:lvl1pPr>
            <a:lvl2pPr marL="198000" indent="0">
              <a:buNone/>
              <a:defRPr/>
            </a:lvl2pPr>
            <a:lvl3pPr marL="3780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E5BC0BB-8AEB-1CB8-7167-C28B8525D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18" y="710634"/>
            <a:ext cx="5825596" cy="792000"/>
          </a:xfrm>
        </p:spPr>
        <p:txBody>
          <a:bodyPr bIns="0" anchor="b">
            <a:noAutofit/>
          </a:bodyPr>
          <a:lstStyle>
            <a:lvl1pPr marL="0" indent="0" algn="l" fontAlgn="ctr">
              <a:buSzPct val="115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354013" algn="l"/>
              </a:tabLst>
              <a:defRPr sz="2800" b="1" i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BFCB5A1-CB19-F2A4-C0DE-D778660F2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918" y="1671749"/>
            <a:ext cx="4330800" cy="483330"/>
          </a:xfrm>
        </p:spPr>
        <p:txBody>
          <a:bodyPr lIns="1440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5" name="Momentum">
            <a:extLst>
              <a:ext uri="{FF2B5EF4-FFF2-40B4-BE49-F238E27FC236}">
                <a16:creationId xmlns:a16="http://schemas.microsoft.com/office/drawing/2014/main" id="{AF2E29FA-6435-7B7D-C606-2A2B12D2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858300"/>
            <a:ext cx="4410000" cy="128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B9353626-414B-4121-A7BF-55DAE1275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811" y="215944"/>
            <a:ext cx="1620000" cy="4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og bil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DFBC07-C969-0A11-D828-9E40C3743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0E1DF8C-A77E-2A68-F257-2BBA22A68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952" y="973452"/>
            <a:ext cx="3421379" cy="3192779"/>
          </a:xfrm>
        </p:spPr>
        <p:txBody>
          <a:bodyPr wrap="square" lIns="0" anchor="ctr">
            <a:normAutofit/>
          </a:bodyPr>
          <a:lstStyle>
            <a:lvl1pPr marL="0" indent="0" fontAlgn="ctr"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NO"/>
              <a:t>Klikk for å legge til en viktig påstand i denne tekstboksen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8A0DC3-6206-4ABC-812D-C17BFC1FB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2000" cy="51435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1046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_mørk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C064DA-AF3A-68EC-6525-40B3D6D93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E1F3FA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8167C6F-78F5-CCC5-EDAC-34921D699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476" y="973452"/>
            <a:ext cx="7987048" cy="3192779"/>
          </a:xfrm>
        </p:spPr>
        <p:txBody>
          <a:bodyPr wrap="square" lIns="0" anchor="ctr">
            <a:normAutofit/>
          </a:bodyPr>
          <a:lstStyle>
            <a:lvl1pPr marL="0" indent="0" fontAlgn="ctr"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NO"/>
              <a:t>Klikk for å legge til en viktig påstand i denne tekstboksen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C78C249F-92B9-4DC9-B2FA-BBCDA38F4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tat_lys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F16A35-0E39-C013-4706-8CA3A5DDA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0B6AF46-8D07-1C62-EA23-25E5DE42CD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476" y="973452"/>
            <a:ext cx="7987048" cy="3192779"/>
          </a:xfrm>
        </p:spPr>
        <p:txBody>
          <a:bodyPr wrap="square" lIns="0" anchor="ctr">
            <a:normAutofit/>
          </a:bodyPr>
          <a:lstStyle>
            <a:lvl1pPr marL="0" indent="0" fontAlgn="ctr"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4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NO"/>
              <a:t>Klikk for å legge til en viktig påstand i denne tekstboksen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787BEED0-03C8-4603-91F7-9A8D003E3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924AC6-82C4-70CC-6C43-F86ED553A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B85B9EF-A676-B12D-27D4-777E44D35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476" y="973452"/>
            <a:ext cx="7987048" cy="3192779"/>
          </a:xfrm>
        </p:spPr>
        <p:txBody>
          <a:bodyPr wrap="square" lIns="0" anchor="ctr">
            <a:normAutofit/>
          </a:bodyPr>
          <a:lstStyle>
            <a:lvl1pPr marL="0" indent="0" fontAlgn="ctr"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4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NO"/>
              <a:t>Klikk for å legge til en viktig påstand i denne tekstboksen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787BEED0-03C8-4603-91F7-9A8D003E3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bunn mørk blå og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7A56BE-FDDC-7D17-FEA3-879ED20BE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2AC14-30CE-8C7A-92F3-C94FE3DFD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571750"/>
            <a:ext cx="9144000" cy="2571749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F522F-959E-790A-1C8A-B78ABE1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22" y="2746374"/>
            <a:ext cx="5285589" cy="791269"/>
          </a:xfrm>
        </p:spPr>
        <p:txBody>
          <a:bodyPr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A1CC90E9-16F9-48DB-B9F4-7D8A30B76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023" y="3705327"/>
            <a:ext cx="4330800" cy="900000"/>
          </a:xfrm>
        </p:spPr>
        <p:txBody>
          <a:bodyPr lIns="14400" tIns="0" rIns="0"/>
          <a:lstStyle>
            <a:lvl1pPr marL="0" indent="0">
              <a:buNone/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4E93E77D-F137-7728-531E-B429B6E1A7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1" cy="2580628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3" name="Grafikk 3">
            <a:extLst>
              <a:ext uri="{FF2B5EF4-FFF2-40B4-BE49-F238E27FC236}">
                <a16:creationId xmlns:a16="http://schemas.microsoft.com/office/drawing/2014/main" id="{BEDEE15C-82E5-B8A7-C68E-33F5357EF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bunn lys blå og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7A56BE-FDDC-7D17-FEA3-879ED20BE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2AC14-30CE-8C7A-92F3-C94FE3DFD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571750"/>
            <a:ext cx="9144000" cy="2571749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F522F-959E-790A-1C8A-B78ABE1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22" y="2746374"/>
            <a:ext cx="5285589" cy="791269"/>
          </a:xfrm>
        </p:spPr>
        <p:txBody>
          <a:bodyPr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A1CC90E9-16F9-48DB-B9F4-7D8A30B76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023" y="3705327"/>
            <a:ext cx="4330800" cy="900000"/>
          </a:xfrm>
        </p:spPr>
        <p:txBody>
          <a:bodyPr lIns="14400" tIns="0" rIns="0"/>
          <a:lstStyle>
            <a:lvl1pPr marL="0" indent="0">
              <a:buNone/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4E93E77D-F137-7728-531E-B429B6E1A7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1" cy="2580628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3" name="Grafikk 3">
            <a:extLst>
              <a:ext uri="{FF2B5EF4-FFF2-40B4-BE49-F238E27FC236}">
                <a16:creationId xmlns:a16="http://schemas.microsoft.com/office/drawing/2014/main" id="{BEDEE15C-82E5-B8A7-C68E-33F5357EF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bunn hvit og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7A56BE-FDDC-7D17-FEA3-879ED20BE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F522F-959E-790A-1C8A-B78ABE1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22" y="2746374"/>
            <a:ext cx="5285589" cy="791269"/>
          </a:xfrm>
        </p:spPr>
        <p:txBody>
          <a:bodyPr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A1CC90E9-16F9-48DB-B9F4-7D8A30B76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023" y="3705327"/>
            <a:ext cx="4330800" cy="900000"/>
          </a:xfrm>
        </p:spPr>
        <p:txBody>
          <a:bodyPr lIns="14400" tIns="0" rIns="0"/>
          <a:lstStyle>
            <a:lvl1pPr marL="0" indent="0">
              <a:buNone/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4E93E77D-F137-7728-531E-B429B6E1A7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1" cy="2580628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3" name="Grafikk 3">
            <a:extLst>
              <a:ext uri="{FF2B5EF4-FFF2-40B4-BE49-F238E27FC236}">
                <a16:creationId xmlns:a16="http://schemas.microsoft.com/office/drawing/2014/main" id="{BEDEE15C-82E5-B8A7-C68E-33F5357EF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ide_mørk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09BFA1-A2E2-D9CE-7FB3-3327D640F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E1F3FA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9D09D94-F4E0-4E89-B6D0-87E2FB01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2641" y="4776788"/>
            <a:ext cx="5004000" cy="144000"/>
          </a:xfrm>
        </p:spPr>
        <p:txBody>
          <a:bodyPr/>
          <a:lstStyle>
            <a:lvl1pPr>
              <a:defRPr b="0" i="0">
                <a:solidFill>
                  <a:srgbClr val="E1F3FA"/>
                </a:solidFill>
                <a:latin typeface="+mn-lt"/>
              </a:defRPr>
            </a:lvl1pPr>
          </a:lstStyle>
          <a:p>
            <a:endParaRPr lang="nb-NO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787BEED0-03C8-4603-91F7-9A8D003E3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ide_lys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04624CE-EEA5-456F-1E19-5F6C778AB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9EFEB54B-70F7-4846-8B98-DD0F718C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2641" y="4776788"/>
            <a:ext cx="5004000" cy="1440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787BEED0-03C8-4603-91F7-9A8D003E3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19F6CBD-20AA-F464-8970-FCCE3DB47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2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28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_mørk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218A40-B3FE-40F8-03B6-8779F32D1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4348" y="296608"/>
            <a:ext cx="6246000" cy="540000"/>
          </a:xfrm>
        </p:spPr>
        <p:txBody>
          <a:bodyPr>
            <a:noAutofit/>
          </a:bodyPr>
          <a:lstStyle>
            <a:lvl1pPr marL="0" indent="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Agenda / innhold / oppsummering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53" y="956041"/>
            <a:ext cx="7948482" cy="2901584"/>
          </a:xfrm>
        </p:spPr>
        <p:txBody>
          <a:bodyPr numCol="2" spcCol="360000"/>
          <a:lstStyle>
            <a:lvl1pPr>
              <a:buClr>
                <a:srgbClr val="E1F3FA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932B9C2-7E4F-A8B5-21A4-28D4CAD08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3137" y="4286249"/>
            <a:ext cx="3090862" cy="857250"/>
          </a:xfrm>
          <a:custGeom>
            <a:avLst/>
            <a:gdLst>
              <a:gd name="connsiteX0" fmla="*/ 0 w 3090862"/>
              <a:gd name="connsiteY0" fmla="*/ 428625 h 857250"/>
              <a:gd name="connsiteX1" fmla="*/ 428625 w 3090862"/>
              <a:gd name="connsiteY1" fmla="*/ 857250 h 857250"/>
              <a:gd name="connsiteX2" fmla="*/ 3090863 w 3090862"/>
              <a:gd name="connsiteY2" fmla="*/ 857250 h 857250"/>
              <a:gd name="connsiteX3" fmla="*/ 3090863 w 3090862"/>
              <a:gd name="connsiteY3" fmla="*/ 0 h 857250"/>
              <a:gd name="connsiteX4" fmla="*/ 428625 w 3090862"/>
              <a:gd name="connsiteY4" fmla="*/ 0 h 857250"/>
              <a:gd name="connsiteX5" fmla="*/ 0 w 3090862"/>
              <a:gd name="connsiteY5" fmla="*/ 428625 h 857250"/>
              <a:gd name="connsiteX6" fmla="*/ 0 w 3090862"/>
              <a:gd name="connsiteY6" fmla="*/ 428625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862" h="857250">
                <a:moveTo>
                  <a:pt x="0" y="428625"/>
                </a:moveTo>
                <a:cubicBezTo>
                  <a:pt x="0" y="665350"/>
                  <a:pt x="191881" y="857250"/>
                  <a:pt x="428625" y="857250"/>
                </a:cubicBezTo>
                <a:lnTo>
                  <a:pt x="3090863" y="857250"/>
                </a:lnTo>
                <a:lnTo>
                  <a:pt x="3090863" y="0"/>
                </a:lnTo>
                <a:lnTo>
                  <a:pt x="428625" y="0"/>
                </a:lnTo>
                <a:cubicBezTo>
                  <a:pt x="191881" y="0"/>
                  <a:pt x="0" y="191902"/>
                  <a:pt x="0" y="428625"/>
                </a:cubicBez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00" scaled="0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+mn-lt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5918998-C4D4-956B-C587-78E5A0E44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286250"/>
            <a:ext cx="6053137" cy="857250"/>
          </a:xfrm>
          <a:custGeom>
            <a:avLst/>
            <a:gdLst>
              <a:gd name="connsiteX0" fmla="*/ 0 w 6053137"/>
              <a:gd name="connsiteY0" fmla="*/ 0 h 857250"/>
              <a:gd name="connsiteX1" fmla="*/ 5624513 w 6053137"/>
              <a:gd name="connsiteY1" fmla="*/ 0 h 857250"/>
              <a:gd name="connsiteX2" fmla="*/ 6053138 w 6053137"/>
              <a:gd name="connsiteY2" fmla="*/ 428625 h 857250"/>
              <a:gd name="connsiteX3" fmla="*/ 6053138 w 6053137"/>
              <a:gd name="connsiteY3" fmla="*/ 428625 h 857250"/>
              <a:gd name="connsiteX4" fmla="*/ 5624513 w 6053137"/>
              <a:gd name="connsiteY4" fmla="*/ 857250 h 857250"/>
              <a:gd name="connsiteX5" fmla="*/ 0 w 6053137"/>
              <a:gd name="connsiteY5" fmla="*/ 857250 h 857250"/>
              <a:gd name="connsiteX6" fmla="*/ 0 w 6053137"/>
              <a:gd name="connsiteY6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3137" h="857250">
                <a:moveTo>
                  <a:pt x="0" y="0"/>
                </a:moveTo>
                <a:lnTo>
                  <a:pt x="5624513" y="0"/>
                </a:lnTo>
                <a:cubicBezTo>
                  <a:pt x="5861257" y="1"/>
                  <a:pt x="6053138" y="191902"/>
                  <a:pt x="6053138" y="428625"/>
                </a:cubicBezTo>
                <a:lnTo>
                  <a:pt x="6053138" y="428625"/>
                </a:lnTo>
                <a:cubicBezTo>
                  <a:pt x="6053138" y="665350"/>
                  <a:pt x="5861257" y="857250"/>
                  <a:pt x="5624513" y="857250"/>
                </a:cubicBez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00" scaled="0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+mn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32CD74-395A-494C-27D3-8F990B571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053137" y="4286250"/>
            <a:ext cx="857250" cy="857250"/>
          </a:xfrm>
          <a:prstGeom prst="ellipse">
            <a:avLst/>
          </a:prstGeom>
          <a:solidFill>
            <a:schemeClr val="accent2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77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_momentum med bilde lys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">
            <a:extLst>
              <a:ext uri="{FF2B5EF4-FFF2-40B4-BE49-F238E27FC236}">
                <a16:creationId xmlns:a16="http://schemas.microsoft.com/office/drawing/2014/main" id="{07F49212-064E-00EC-BA39-A189CF7FD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589029" y="1408869"/>
            <a:ext cx="2145600" cy="532366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accent4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4" name="Graphic 1">
            <a:extLst>
              <a:ext uri="{FF2B5EF4-FFF2-40B4-BE49-F238E27FC236}">
                <a16:creationId xmlns:a16="http://schemas.microsoft.com/office/drawing/2014/main" id="{3B6B496D-EAF4-4061-64BD-1F5CBB572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161030" y="2160530"/>
            <a:ext cx="2145600" cy="382034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accent4"/>
              </a:gs>
            </a:gsLst>
            <a:lin ang="54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5E41D72-D631-173E-8757-E4121E320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2" y="547050"/>
            <a:ext cx="5285589" cy="957015"/>
          </a:xfrm>
        </p:spPr>
        <p:txBody>
          <a:bodyPr bIns="0" anchor="b">
            <a:noAutofit/>
          </a:bodyPr>
          <a:lstStyle>
            <a:lvl1pPr marL="0" indent="3600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/>
            </a:lvl1pPr>
          </a:lstStyle>
          <a:p>
            <a:r>
              <a:rPr lang="nb-NO"/>
              <a:t>Klikk for å redigere kapittel</a:t>
            </a:r>
            <a:endParaRPr lang="en-US"/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78EAE8D4-A7A7-9D24-796C-3906F9B76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1671750"/>
            <a:ext cx="4330800" cy="900000"/>
          </a:xfrm>
        </p:spPr>
        <p:txBody>
          <a:bodyPr lIns="14400" tIns="0" rIns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8" name="Picture Placeholder 26">
            <a:extLst>
              <a:ext uri="{FF2B5EF4-FFF2-40B4-BE49-F238E27FC236}">
                <a16:creationId xmlns:a16="http://schemas.microsoft.com/office/drawing/2014/main" id="{84326366-EAC4-6626-BB1E-52A3218CFE2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323660" y="2997900"/>
            <a:ext cx="2147154" cy="21456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C8FF"/>
              </a:buClr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A8A4E4E-BCB2-9D35-2014-CF31F1513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560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_momentum med bilde grønn">
    <p:bg>
      <p:bgPr>
        <a:solidFill>
          <a:srgbClr val="BBF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45F5B856-F71D-109F-8BBA-7DFB04DD3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589029" y="1408869"/>
            <a:ext cx="2145600" cy="532366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BBF9C5"/>
              </a:gs>
              <a:gs pos="100000">
                <a:schemeClr val="accent5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A405CFEA-8F9A-2CBB-A48B-02FC88647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161030" y="2160530"/>
            <a:ext cx="2145600" cy="382034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BBF9C5"/>
              </a:gs>
              <a:gs pos="100000">
                <a:schemeClr val="accent5"/>
              </a:gs>
            </a:gsLst>
            <a:lin ang="54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5E41D72-D631-173E-8757-E4121E320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2" y="547050"/>
            <a:ext cx="5285589" cy="957015"/>
          </a:xfrm>
        </p:spPr>
        <p:txBody>
          <a:bodyPr bIns="0" anchor="b">
            <a:noAutofit/>
          </a:bodyPr>
          <a:lstStyle>
            <a:lvl1pPr marL="0" indent="3600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/>
            </a:lvl1pPr>
          </a:lstStyle>
          <a:p>
            <a:r>
              <a:rPr lang="nb-NO"/>
              <a:t>Klikk for å redigere kapittel</a:t>
            </a:r>
            <a:endParaRPr lang="en-US"/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78EAE8D4-A7A7-9D24-796C-3906F9B76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1671750"/>
            <a:ext cx="4330800" cy="900000"/>
          </a:xfrm>
        </p:spPr>
        <p:txBody>
          <a:bodyPr lIns="14400" tIns="0" rIns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12" name="Picture Placeholder 26">
            <a:extLst>
              <a:ext uri="{FF2B5EF4-FFF2-40B4-BE49-F238E27FC236}">
                <a16:creationId xmlns:a16="http://schemas.microsoft.com/office/drawing/2014/main" id="{DE30E75F-E146-2603-A9A5-C01FA341507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323660" y="2997900"/>
            <a:ext cx="2147154" cy="21456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C8FF"/>
              </a:buClr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993C7F-AF85-345F-4D4B-BB5585374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43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_momentum med bilde oransje">
    <p:bg>
      <p:bgPr>
        <a:solidFill>
          <a:srgbClr val="FFD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">
            <a:extLst>
              <a:ext uri="{FF2B5EF4-FFF2-40B4-BE49-F238E27FC236}">
                <a16:creationId xmlns:a16="http://schemas.microsoft.com/office/drawing/2014/main" id="{A30CE7E5-34A7-2B08-E158-4E2685AE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589029" y="1408869"/>
            <a:ext cx="2145600" cy="532366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FFDDBD"/>
              </a:gs>
              <a:gs pos="100000">
                <a:schemeClr val="accent6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8" name="Graphic 1">
            <a:extLst>
              <a:ext uri="{FF2B5EF4-FFF2-40B4-BE49-F238E27FC236}">
                <a16:creationId xmlns:a16="http://schemas.microsoft.com/office/drawing/2014/main" id="{0F0FAD91-C8D5-24E5-01CF-2AAC374F0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161030" y="2160530"/>
            <a:ext cx="2145600" cy="382034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FFDDBD"/>
              </a:gs>
              <a:gs pos="100000">
                <a:schemeClr val="accent6"/>
              </a:gs>
            </a:gsLst>
            <a:lin ang="54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5E41D72-D631-173E-8757-E4121E320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2" y="547050"/>
            <a:ext cx="5285589" cy="957015"/>
          </a:xfrm>
        </p:spPr>
        <p:txBody>
          <a:bodyPr bIns="0" anchor="b">
            <a:noAutofit/>
          </a:bodyPr>
          <a:lstStyle>
            <a:lvl1pPr marL="0" indent="3600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/>
            </a:lvl1pPr>
          </a:lstStyle>
          <a:p>
            <a:r>
              <a:rPr lang="nb-NO"/>
              <a:t>Klikk for å redigere kapittel</a:t>
            </a:r>
            <a:endParaRPr lang="en-US"/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78EAE8D4-A7A7-9D24-796C-3906F9B76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1671750"/>
            <a:ext cx="4330800" cy="900000"/>
          </a:xfrm>
        </p:spPr>
        <p:txBody>
          <a:bodyPr lIns="14400" tIns="0" rIns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9" name="Picture Placeholder 26">
            <a:extLst>
              <a:ext uri="{FF2B5EF4-FFF2-40B4-BE49-F238E27FC236}">
                <a16:creationId xmlns:a16="http://schemas.microsoft.com/office/drawing/2014/main" id="{F2FC637E-FCC9-C7CA-0748-9D6FE4A0B2F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323660" y="2997900"/>
            <a:ext cx="2147154" cy="21456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C8FF"/>
              </a:buClr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sette inn et bilde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E9BE42-6C4C-4CC8-531B-14B861EF0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42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_lys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078A16C-78C2-675F-9490-A90CA0AA1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F522F-959E-790A-1C8A-B78ABE157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2" y="547050"/>
            <a:ext cx="5285589" cy="957015"/>
          </a:xfrm>
        </p:spPr>
        <p:txBody>
          <a:bodyPr bIns="0" anchor="b">
            <a:noAutofit/>
          </a:bodyPr>
          <a:lstStyle>
            <a:lvl1pPr marL="0" indent="3600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/>
            </a:lvl1pPr>
          </a:lstStyle>
          <a:p>
            <a:r>
              <a:rPr lang="nb-NO"/>
              <a:t>Klikk for å redigere kapittel</a:t>
            </a:r>
            <a:endParaRPr lang="en-US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A1CC90E9-16F9-48DB-B9F4-7D8A30B76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1671749"/>
            <a:ext cx="4330800" cy="669326"/>
          </a:xfrm>
        </p:spPr>
        <p:txBody>
          <a:bodyPr lIns="14400" tIns="0" rIns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2AC14-30CE-8C7A-92F3-C94FE3DFD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571750"/>
            <a:ext cx="9144000" cy="2571749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3" name="Graphic 1">
            <a:extLst>
              <a:ext uri="{FF2B5EF4-FFF2-40B4-BE49-F238E27FC236}">
                <a16:creationId xmlns:a16="http://schemas.microsoft.com/office/drawing/2014/main" id="{6FC6CB70-F870-734A-79E7-7C9F5118E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382505" y="186996"/>
            <a:ext cx="1288127" cy="605313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accent4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4" name="Graphic 1">
            <a:extLst>
              <a:ext uri="{FF2B5EF4-FFF2-40B4-BE49-F238E27FC236}">
                <a16:creationId xmlns:a16="http://schemas.microsoft.com/office/drawing/2014/main" id="{D0F47983-F839-0A13-6129-0A41510D7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954503" y="1668135"/>
            <a:ext cx="1288127" cy="3090865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accent4"/>
              </a:gs>
            </a:gsLst>
            <a:lin ang="54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952EC-5166-CB8F-5243-5027156A5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3136" y="2571750"/>
            <a:ext cx="1285875" cy="1285875"/>
          </a:xfrm>
          <a:prstGeom prst="ellipse">
            <a:avLst/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Grafikk 3">
            <a:extLst>
              <a:ext uri="{FF2B5EF4-FFF2-40B4-BE49-F238E27FC236}">
                <a16:creationId xmlns:a16="http://schemas.microsoft.com/office/drawing/2014/main" id="{F6CB79EE-9955-47FF-DDC9-D7132DA01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_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5349F85-F784-6298-12FB-AC2248A0A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F522F-959E-790A-1C8A-B78ABE157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2" y="547050"/>
            <a:ext cx="5285589" cy="957015"/>
          </a:xfrm>
        </p:spPr>
        <p:txBody>
          <a:bodyPr bIns="0" anchor="b">
            <a:noAutofit/>
          </a:bodyPr>
          <a:lstStyle>
            <a:lvl1pPr marL="0" indent="3600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/>
            </a:lvl1pPr>
          </a:lstStyle>
          <a:p>
            <a:r>
              <a:rPr lang="nb-NO"/>
              <a:t>Klikk for å redigere kapittel</a:t>
            </a:r>
            <a:endParaRPr lang="en-US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A1CC90E9-16F9-48DB-B9F4-7D8A30B76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1671749"/>
            <a:ext cx="4330800" cy="669326"/>
          </a:xfrm>
        </p:spPr>
        <p:txBody>
          <a:bodyPr lIns="14400" tIns="0" rIns="0"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2AC14-30CE-8C7A-92F3-C94FE3DFD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571750"/>
            <a:ext cx="9144000" cy="2571749"/>
          </a:xfrm>
          <a:prstGeom prst="rect">
            <a:avLst/>
          </a:prstGeom>
          <a:solidFill>
            <a:srgbClr val="BBF9C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3" name="Graphic 1">
            <a:extLst>
              <a:ext uri="{FF2B5EF4-FFF2-40B4-BE49-F238E27FC236}">
                <a16:creationId xmlns:a16="http://schemas.microsoft.com/office/drawing/2014/main" id="{6FC6CB70-F870-734A-79E7-7C9F5118E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382505" y="186996"/>
            <a:ext cx="1288127" cy="605313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BBF9C5"/>
              </a:gs>
              <a:gs pos="100000">
                <a:schemeClr val="accent5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4" name="Graphic 1">
            <a:extLst>
              <a:ext uri="{FF2B5EF4-FFF2-40B4-BE49-F238E27FC236}">
                <a16:creationId xmlns:a16="http://schemas.microsoft.com/office/drawing/2014/main" id="{D0F47983-F839-0A13-6129-0A41510D7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954503" y="1668135"/>
            <a:ext cx="1288127" cy="3090865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BBF9C5"/>
              </a:gs>
              <a:gs pos="100000">
                <a:schemeClr val="accent5"/>
              </a:gs>
            </a:gsLst>
            <a:lin ang="54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952EC-5166-CB8F-5243-5027156A5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3136" y="2571750"/>
            <a:ext cx="1285875" cy="1285875"/>
          </a:xfrm>
          <a:prstGeom prst="ellipse">
            <a:avLst/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Grafikk 3">
            <a:extLst>
              <a:ext uri="{FF2B5EF4-FFF2-40B4-BE49-F238E27FC236}">
                <a16:creationId xmlns:a16="http://schemas.microsoft.com/office/drawing/2014/main" id="{F527369B-43AD-96E9-3D43-61EB28D8B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_orans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A11726B-35B4-55D0-FDF9-A9125FFFD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F522F-959E-790A-1C8A-B78ABE157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2" y="547050"/>
            <a:ext cx="5285589" cy="957015"/>
          </a:xfrm>
        </p:spPr>
        <p:txBody>
          <a:bodyPr bIns="0" anchor="b">
            <a:noAutofit/>
          </a:bodyPr>
          <a:lstStyle>
            <a:lvl1pPr marL="0" indent="3600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/>
            </a:lvl1pPr>
          </a:lstStyle>
          <a:p>
            <a:r>
              <a:rPr lang="nb-NO"/>
              <a:t>Klikk for å redigere kapittel</a:t>
            </a:r>
            <a:endParaRPr lang="en-US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A1CC90E9-16F9-48DB-B9F4-7D8A30B76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1671749"/>
            <a:ext cx="4330800" cy="669326"/>
          </a:xfrm>
        </p:spPr>
        <p:txBody>
          <a:bodyPr lIns="14400" tIns="0" rIns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2AC14-30CE-8C7A-92F3-C94FE3DFD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571750"/>
            <a:ext cx="9144000" cy="2571749"/>
          </a:xfrm>
          <a:prstGeom prst="rect">
            <a:avLst/>
          </a:prstGeom>
          <a:solidFill>
            <a:srgbClr val="FFDDB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7" name="Graphic 1">
            <a:extLst>
              <a:ext uri="{FF2B5EF4-FFF2-40B4-BE49-F238E27FC236}">
                <a16:creationId xmlns:a16="http://schemas.microsoft.com/office/drawing/2014/main" id="{4EF8688C-3293-A27D-2FC0-70F92AFAD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954506" y="1668133"/>
            <a:ext cx="1288127" cy="3090865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FFDDBD"/>
              </a:gs>
              <a:gs pos="100000">
                <a:schemeClr val="accent6"/>
              </a:gs>
            </a:gsLst>
            <a:lin ang="54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3" name="Graphic 1">
            <a:extLst>
              <a:ext uri="{FF2B5EF4-FFF2-40B4-BE49-F238E27FC236}">
                <a16:creationId xmlns:a16="http://schemas.microsoft.com/office/drawing/2014/main" id="{6FC6CB70-F870-734A-79E7-7C9F5118E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382505" y="186996"/>
            <a:ext cx="1288127" cy="605313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FFDDBD"/>
              </a:gs>
              <a:gs pos="100000">
                <a:schemeClr val="accent6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952EC-5166-CB8F-5243-5027156A5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3136" y="2571750"/>
            <a:ext cx="1285875" cy="1285875"/>
          </a:xfrm>
          <a:prstGeom prst="ellipse">
            <a:avLst/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023911B-266E-962E-D42B-32932D344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_2 linjer_lys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9E7CB9-7927-96D0-E8D9-A30AD0DE6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447FE3-DE56-4B03-8EF4-C4B9435A8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2" y="997050"/>
            <a:ext cx="5285589" cy="957015"/>
          </a:xfrm>
        </p:spPr>
        <p:txBody>
          <a:bodyPr bIns="0" anchor="b">
            <a:noAutofit/>
          </a:bodyPr>
          <a:lstStyle>
            <a:lvl1pPr marL="0" indent="3600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/>
            </a:lvl1pPr>
          </a:lstStyle>
          <a:p>
            <a:r>
              <a:rPr lang="nb-NO"/>
              <a:t>Klikk for å redigere kapittel</a:t>
            </a:r>
            <a:endParaRPr lang="en-US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B143CB9D-95B3-4247-A923-5EBE66C804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2121750"/>
            <a:ext cx="4330800" cy="900000"/>
          </a:xfrm>
        </p:spPr>
        <p:txBody>
          <a:bodyPr lIns="14400" tIns="0" rIns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A332DC-A14B-07B9-5FC1-FBF47AB4D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9144000" cy="1714499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C54ACC0-0F08-B794-40A7-ACCD71228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86250"/>
            <a:ext cx="3386137" cy="857249"/>
          </a:xfrm>
          <a:custGeom>
            <a:avLst/>
            <a:gdLst>
              <a:gd name="connsiteX0" fmla="*/ 0 w 3386137"/>
              <a:gd name="connsiteY0" fmla="*/ 0 h 857249"/>
              <a:gd name="connsiteX1" fmla="*/ 2957513 w 3386137"/>
              <a:gd name="connsiteY1" fmla="*/ 0 h 857249"/>
              <a:gd name="connsiteX2" fmla="*/ 3386138 w 3386137"/>
              <a:gd name="connsiteY2" fmla="*/ 428625 h 857249"/>
              <a:gd name="connsiteX3" fmla="*/ 3386138 w 3386137"/>
              <a:gd name="connsiteY3" fmla="*/ 428625 h 857249"/>
              <a:gd name="connsiteX4" fmla="*/ 2957513 w 3386137"/>
              <a:gd name="connsiteY4" fmla="*/ 857250 h 857249"/>
              <a:gd name="connsiteX5" fmla="*/ 0 w 3386137"/>
              <a:gd name="connsiteY5" fmla="*/ 857250 h 857249"/>
              <a:gd name="connsiteX6" fmla="*/ 0 w 3386137"/>
              <a:gd name="connsiteY6" fmla="*/ 0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6137" h="857249">
                <a:moveTo>
                  <a:pt x="0" y="0"/>
                </a:moveTo>
                <a:lnTo>
                  <a:pt x="2957513" y="0"/>
                </a:lnTo>
                <a:cubicBezTo>
                  <a:pt x="3194237" y="0"/>
                  <a:pt x="3386138" y="191900"/>
                  <a:pt x="3386138" y="428625"/>
                </a:cubicBezTo>
                <a:lnTo>
                  <a:pt x="3386138" y="428625"/>
                </a:lnTo>
                <a:cubicBezTo>
                  <a:pt x="3386138" y="665350"/>
                  <a:pt x="3194237" y="857250"/>
                  <a:pt x="2957513" y="857250"/>
                </a:cubicBez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bg2"/>
              </a:gs>
            </a:gsLst>
            <a:lin ang="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EDC0495-7178-4A72-151D-673F0B411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86137" y="4286250"/>
            <a:ext cx="5757862" cy="857249"/>
          </a:xfrm>
          <a:custGeom>
            <a:avLst/>
            <a:gdLst>
              <a:gd name="connsiteX0" fmla="*/ 5757863 w 5757862"/>
              <a:gd name="connsiteY0" fmla="*/ 857250 h 857249"/>
              <a:gd name="connsiteX1" fmla="*/ 428625 w 5757862"/>
              <a:gd name="connsiteY1" fmla="*/ 857250 h 857249"/>
              <a:gd name="connsiteX2" fmla="*/ 0 w 5757862"/>
              <a:gd name="connsiteY2" fmla="*/ 428625 h 857249"/>
              <a:gd name="connsiteX3" fmla="*/ 0 w 5757862"/>
              <a:gd name="connsiteY3" fmla="*/ 428625 h 857249"/>
              <a:gd name="connsiteX4" fmla="*/ 428625 w 5757862"/>
              <a:gd name="connsiteY4" fmla="*/ 0 h 857249"/>
              <a:gd name="connsiteX5" fmla="*/ 5757863 w 5757862"/>
              <a:gd name="connsiteY5" fmla="*/ 0 h 857249"/>
              <a:gd name="connsiteX6" fmla="*/ 5757863 w 5757862"/>
              <a:gd name="connsiteY6" fmla="*/ 857250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7862" h="857249">
                <a:moveTo>
                  <a:pt x="5757863" y="857250"/>
                </a:moveTo>
                <a:lnTo>
                  <a:pt x="428625" y="857250"/>
                </a:lnTo>
                <a:cubicBezTo>
                  <a:pt x="191900" y="857250"/>
                  <a:pt x="0" y="665350"/>
                  <a:pt x="0" y="428625"/>
                </a:cubicBezTo>
                <a:lnTo>
                  <a:pt x="0" y="428625"/>
                </a:lnTo>
                <a:cubicBezTo>
                  <a:pt x="0" y="191900"/>
                  <a:pt x="191900" y="0"/>
                  <a:pt x="428625" y="0"/>
                </a:cubicBezTo>
                <a:lnTo>
                  <a:pt x="5757863" y="0"/>
                </a:lnTo>
                <a:lnTo>
                  <a:pt x="5757863" y="85725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accent4"/>
              </a:gs>
            </a:gsLst>
            <a:lin ang="1080000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0" name="Graphic 1">
            <a:extLst>
              <a:ext uri="{FF2B5EF4-FFF2-40B4-BE49-F238E27FC236}">
                <a16:creationId xmlns:a16="http://schemas.microsoft.com/office/drawing/2014/main" id="{7EAA48C3-DFF1-5B5C-385A-F48BF29C6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597944" y="831056"/>
            <a:ext cx="857249" cy="605313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accent4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224BAD06-7694-55CA-789D-BD4B308F8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169942" y="2312193"/>
            <a:ext cx="857249" cy="3090865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accent4"/>
              </a:gs>
            </a:gsLst>
            <a:lin ang="54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F978BF-6566-2BA6-63D6-650A07FAC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053137" y="3429001"/>
            <a:ext cx="857250" cy="857249"/>
          </a:xfrm>
          <a:prstGeom prst="ellipse">
            <a:avLst/>
          </a:pr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07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_2 linjer_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74F07-FFA4-1372-6F1F-B25243A4D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8F41FA-5FE5-996B-C59F-E9FAF159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9144000" cy="1714499"/>
          </a:xfrm>
          <a:prstGeom prst="rect">
            <a:avLst/>
          </a:prstGeom>
          <a:solidFill>
            <a:srgbClr val="BBF9C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DDCB730-C743-EEE3-DDC3-21B9C0CD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86250"/>
            <a:ext cx="3386137" cy="857249"/>
          </a:xfrm>
          <a:custGeom>
            <a:avLst/>
            <a:gdLst>
              <a:gd name="connsiteX0" fmla="*/ 0 w 3386137"/>
              <a:gd name="connsiteY0" fmla="*/ 0 h 857249"/>
              <a:gd name="connsiteX1" fmla="*/ 2957513 w 3386137"/>
              <a:gd name="connsiteY1" fmla="*/ 0 h 857249"/>
              <a:gd name="connsiteX2" fmla="*/ 3386138 w 3386137"/>
              <a:gd name="connsiteY2" fmla="*/ 428625 h 857249"/>
              <a:gd name="connsiteX3" fmla="*/ 3386138 w 3386137"/>
              <a:gd name="connsiteY3" fmla="*/ 428625 h 857249"/>
              <a:gd name="connsiteX4" fmla="*/ 2957513 w 3386137"/>
              <a:gd name="connsiteY4" fmla="*/ 857250 h 857249"/>
              <a:gd name="connsiteX5" fmla="*/ 0 w 3386137"/>
              <a:gd name="connsiteY5" fmla="*/ 857250 h 857249"/>
              <a:gd name="connsiteX6" fmla="*/ 0 w 3386137"/>
              <a:gd name="connsiteY6" fmla="*/ 0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6137" h="857249">
                <a:moveTo>
                  <a:pt x="0" y="0"/>
                </a:moveTo>
                <a:lnTo>
                  <a:pt x="2957513" y="0"/>
                </a:lnTo>
                <a:cubicBezTo>
                  <a:pt x="3194237" y="0"/>
                  <a:pt x="3386138" y="191900"/>
                  <a:pt x="3386138" y="428625"/>
                </a:cubicBezTo>
                <a:lnTo>
                  <a:pt x="3386138" y="428625"/>
                </a:lnTo>
                <a:cubicBezTo>
                  <a:pt x="3386138" y="665350"/>
                  <a:pt x="3194237" y="857250"/>
                  <a:pt x="2957513" y="857250"/>
                </a:cubicBez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rgbClr val="BBF9C5"/>
              </a:gs>
            </a:gsLst>
            <a:lin ang="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C1E7BF7-0D72-6DD5-5020-70D01293B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86137" y="4286250"/>
            <a:ext cx="5757862" cy="857249"/>
          </a:xfrm>
          <a:custGeom>
            <a:avLst/>
            <a:gdLst>
              <a:gd name="connsiteX0" fmla="*/ 5757863 w 5757862"/>
              <a:gd name="connsiteY0" fmla="*/ 857250 h 857249"/>
              <a:gd name="connsiteX1" fmla="*/ 428625 w 5757862"/>
              <a:gd name="connsiteY1" fmla="*/ 857250 h 857249"/>
              <a:gd name="connsiteX2" fmla="*/ 0 w 5757862"/>
              <a:gd name="connsiteY2" fmla="*/ 428625 h 857249"/>
              <a:gd name="connsiteX3" fmla="*/ 0 w 5757862"/>
              <a:gd name="connsiteY3" fmla="*/ 428625 h 857249"/>
              <a:gd name="connsiteX4" fmla="*/ 428625 w 5757862"/>
              <a:gd name="connsiteY4" fmla="*/ 0 h 857249"/>
              <a:gd name="connsiteX5" fmla="*/ 5757863 w 5757862"/>
              <a:gd name="connsiteY5" fmla="*/ 0 h 857249"/>
              <a:gd name="connsiteX6" fmla="*/ 5757863 w 5757862"/>
              <a:gd name="connsiteY6" fmla="*/ 857250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7862" h="857249">
                <a:moveTo>
                  <a:pt x="5757863" y="857250"/>
                </a:moveTo>
                <a:lnTo>
                  <a:pt x="428625" y="857250"/>
                </a:lnTo>
                <a:cubicBezTo>
                  <a:pt x="191900" y="857250"/>
                  <a:pt x="0" y="665350"/>
                  <a:pt x="0" y="428625"/>
                </a:cubicBezTo>
                <a:lnTo>
                  <a:pt x="0" y="428625"/>
                </a:lnTo>
                <a:cubicBezTo>
                  <a:pt x="0" y="191900"/>
                  <a:pt x="191900" y="0"/>
                  <a:pt x="428625" y="0"/>
                </a:cubicBezTo>
                <a:lnTo>
                  <a:pt x="5757863" y="0"/>
                </a:lnTo>
                <a:lnTo>
                  <a:pt x="5757863" y="857250"/>
                </a:lnTo>
                <a:close/>
              </a:path>
            </a:pathLst>
          </a:custGeom>
          <a:gradFill>
            <a:gsLst>
              <a:gs pos="0">
                <a:srgbClr val="BBF9C5"/>
              </a:gs>
              <a:gs pos="100000">
                <a:schemeClr val="accent5"/>
              </a:gs>
            </a:gsLst>
            <a:lin ang="1080000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D1D824A8-14CA-335F-94BF-BCE76AED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597944" y="831056"/>
            <a:ext cx="857249" cy="605313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BBF9C5"/>
              </a:gs>
              <a:gs pos="100000">
                <a:schemeClr val="accent5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2" name="Graphic 1">
            <a:extLst>
              <a:ext uri="{FF2B5EF4-FFF2-40B4-BE49-F238E27FC236}">
                <a16:creationId xmlns:a16="http://schemas.microsoft.com/office/drawing/2014/main" id="{5E1A2A90-5D24-FAC3-D721-E7406ED2C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169942" y="2312193"/>
            <a:ext cx="857249" cy="3090865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BBF9C5"/>
              </a:gs>
              <a:gs pos="99000">
                <a:schemeClr val="accent5"/>
              </a:gs>
            </a:gsLst>
            <a:lin ang="54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45D6EE-D8BB-6B6C-8BA9-11B4BBF70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053137" y="3429001"/>
            <a:ext cx="857250" cy="857249"/>
          </a:xfrm>
          <a:prstGeom prst="ellipse">
            <a:avLst/>
          </a:prstGeom>
          <a:solidFill>
            <a:schemeClr val="accent5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447FE3-DE56-4B03-8EF4-C4B9435A8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2" y="997050"/>
            <a:ext cx="5285589" cy="957015"/>
          </a:xfrm>
        </p:spPr>
        <p:txBody>
          <a:bodyPr bIns="0" anchor="b">
            <a:noAutofit/>
          </a:bodyPr>
          <a:lstStyle>
            <a:lvl1pPr marL="0" indent="3600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/>
            </a:lvl1pPr>
          </a:lstStyle>
          <a:p>
            <a:r>
              <a:rPr lang="nb-NO"/>
              <a:t>Klikk for å redigere kapittel</a:t>
            </a:r>
            <a:endParaRPr lang="en-US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B143CB9D-95B3-4247-A923-5EBE66C804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2121750"/>
            <a:ext cx="4330800" cy="900000"/>
          </a:xfrm>
        </p:spPr>
        <p:txBody>
          <a:bodyPr lIns="14400" tIns="0" rIns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28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_2 linjer_orans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BB3BDA-0F86-0072-0BEC-18C7BD857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A3936B-66E4-2DFA-E9CB-29A31E573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9144000" cy="1714499"/>
          </a:xfrm>
          <a:prstGeom prst="rect">
            <a:avLst/>
          </a:prstGeom>
          <a:solidFill>
            <a:srgbClr val="FFDDB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A4E24A7-5E11-8614-AFD5-74C65A471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86250"/>
            <a:ext cx="3386137" cy="857249"/>
          </a:xfrm>
          <a:custGeom>
            <a:avLst/>
            <a:gdLst>
              <a:gd name="connsiteX0" fmla="*/ 0 w 3386137"/>
              <a:gd name="connsiteY0" fmla="*/ 0 h 857249"/>
              <a:gd name="connsiteX1" fmla="*/ 2957513 w 3386137"/>
              <a:gd name="connsiteY1" fmla="*/ 0 h 857249"/>
              <a:gd name="connsiteX2" fmla="*/ 3386138 w 3386137"/>
              <a:gd name="connsiteY2" fmla="*/ 428625 h 857249"/>
              <a:gd name="connsiteX3" fmla="*/ 3386138 w 3386137"/>
              <a:gd name="connsiteY3" fmla="*/ 428625 h 857249"/>
              <a:gd name="connsiteX4" fmla="*/ 2957513 w 3386137"/>
              <a:gd name="connsiteY4" fmla="*/ 857250 h 857249"/>
              <a:gd name="connsiteX5" fmla="*/ 0 w 3386137"/>
              <a:gd name="connsiteY5" fmla="*/ 857250 h 857249"/>
              <a:gd name="connsiteX6" fmla="*/ 0 w 3386137"/>
              <a:gd name="connsiteY6" fmla="*/ 0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6137" h="857249">
                <a:moveTo>
                  <a:pt x="0" y="0"/>
                </a:moveTo>
                <a:lnTo>
                  <a:pt x="2957513" y="0"/>
                </a:lnTo>
                <a:cubicBezTo>
                  <a:pt x="3194237" y="0"/>
                  <a:pt x="3386138" y="191900"/>
                  <a:pt x="3386138" y="428625"/>
                </a:cubicBezTo>
                <a:lnTo>
                  <a:pt x="3386138" y="428625"/>
                </a:lnTo>
                <a:cubicBezTo>
                  <a:pt x="3386138" y="665350"/>
                  <a:pt x="3194237" y="857250"/>
                  <a:pt x="2957513" y="857250"/>
                </a:cubicBez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99000">
                <a:srgbClr val="FFDDBD"/>
              </a:gs>
            </a:gsLst>
            <a:lin ang="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B94CDAC-FFE8-0B52-FBA7-1B54D77AE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86137" y="4286250"/>
            <a:ext cx="5757862" cy="857249"/>
          </a:xfrm>
          <a:custGeom>
            <a:avLst/>
            <a:gdLst>
              <a:gd name="connsiteX0" fmla="*/ 5757863 w 5757862"/>
              <a:gd name="connsiteY0" fmla="*/ 857250 h 857249"/>
              <a:gd name="connsiteX1" fmla="*/ 428625 w 5757862"/>
              <a:gd name="connsiteY1" fmla="*/ 857250 h 857249"/>
              <a:gd name="connsiteX2" fmla="*/ 0 w 5757862"/>
              <a:gd name="connsiteY2" fmla="*/ 428625 h 857249"/>
              <a:gd name="connsiteX3" fmla="*/ 0 w 5757862"/>
              <a:gd name="connsiteY3" fmla="*/ 428625 h 857249"/>
              <a:gd name="connsiteX4" fmla="*/ 428625 w 5757862"/>
              <a:gd name="connsiteY4" fmla="*/ 0 h 857249"/>
              <a:gd name="connsiteX5" fmla="*/ 5757863 w 5757862"/>
              <a:gd name="connsiteY5" fmla="*/ 0 h 857249"/>
              <a:gd name="connsiteX6" fmla="*/ 5757863 w 5757862"/>
              <a:gd name="connsiteY6" fmla="*/ 857250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7862" h="857249">
                <a:moveTo>
                  <a:pt x="5757863" y="857250"/>
                </a:moveTo>
                <a:lnTo>
                  <a:pt x="428625" y="857250"/>
                </a:lnTo>
                <a:cubicBezTo>
                  <a:pt x="191900" y="857250"/>
                  <a:pt x="0" y="665350"/>
                  <a:pt x="0" y="428625"/>
                </a:cubicBezTo>
                <a:lnTo>
                  <a:pt x="0" y="428625"/>
                </a:lnTo>
                <a:cubicBezTo>
                  <a:pt x="0" y="191900"/>
                  <a:pt x="191900" y="0"/>
                  <a:pt x="428625" y="0"/>
                </a:cubicBezTo>
                <a:lnTo>
                  <a:pt x="5757863" y="0"/>
                </a:lnTo>
                <a:lnTo>
                  <a:pt x="5757863" y="857250"/>
                </a:lnTo>
                <a:close/>
              </a:path>
            </a:pathLst>
          </a:custGeom>
          <a:gradFill>
            <a:gsLst>
              <a:gs pos="0">
                <a:srgbClr val="FFDDBD"/>
              </a:gs>
              <a:gs pos="100000">
                <a:schemeClr val="accent6"/>
              </a:gs>
            </a:gsLst>
            <a:lin ang="1080000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0" name="Graphic 1">
            <a:extLst>
              <a:ext uri="{FF2B5EF4-FFF2-40B4-BE49-F238E27FC236}">
                <a16:creationId xmlns:a16="http://schemas.microsoft.com/office/drawing/2014/main" id="{821AAF53-D889-7620-3E75-B45012440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597944" y="831056"/>
            <a:ext cx="857249" cy="605313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FFDDBD"/>
              </a:gs>
              <a:gs pos="100000">
                <a:schemeClr val="accent6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2" name="Graphic 1">
            <a:extLst>
              <a:ext uri="{FF2B5EF4-FFF2-40B4-BE49-F238E27FC236}">
                <a16:creationId xmlns:a16="http://schemas.microsoft.com/office/drawing/2014/main" id="{02755CCC-6812-DFA2-24F1-3DBDE185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169942" y="2312193"/>
            <a:ext cx="857249" cy="3090865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FFDDBD"/>
              </a:gs>
              <a:gs pos="99000">
                <a:schemeClr val="accent6"/>
              </a:gs>
            </a:gsLst>
            <a:lin ang="54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D4612B-295C-FD29-1B8D-7B0CBBDDA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053137" y="3429001"/>
            <a:ext cx="857250" cy="857249"/>
          </a:xfrm>
          <a:prstGeom prst="ellipse">
            <a:avLst/>
          </a:pr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8FE6F2-B92C-669A-12CE-C7AA4BF4C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2" y="997050"/>
            <a:ext cx="5285589" cy="957015"/>
          </a:xfrm>
        </p:spPr>
        <p:txBody>
          <a:bodyPr bIns="0" anchor="b">
            <a:noAutofit/>
          </a:bodyPr>
          <a:lstStyle>
            <a:lvl1pPr marL="0" indent="3600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/>
            </a:lvl1pPr>
          </a:lstStyle>
          <a:p>
            <a:r>
              <a:rPr lang="nb-NO"/>
              <a:t>Klikk for å redigere kapittel</a:t>
            </a:r>
            <a:endParaRPr lang="en-US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A5F1DF30-F30B-4C67-904B-141F810079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2121750"/>
            <a:ext cx="4330800" cy="900000"/>
          </a:xfrm>
        </p:spPr>
        <p:txBody>
          <a:bodyPr lIns="14400" tIns="0" rIns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08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_mørk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758F11-9DF3-234A-8E9D-B0DC4815D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4" name="Graphic 40">
            <a:extLst>
              <a:ext uri="{FF2B5EF4-FFF2-40B4-BE49-F238E27FC236}">
                <a16:creationId xmlns:a16="http://schemas.microsoft.com/office/drawing/2014/main" id="{1BF9E949-87E4-19F6-90B0-364D7EB7B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214182" y="1208442"/>
            <a:ext cx="1720876" cy="614924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0"/>
            <a:tileRect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6" name="Graphic 40">
            <a:extLst>
              <a:ext uri="{FF2B5EF4-FFF2-40B4-BE49-F238E27FC236}">
                <a16:creationId xmlns:a16="http://schemas.microsoft.com/office/drawing/2014/main" id="{D6C79F03-5CC0-E8A6-E7F2-8B9C2508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786183" y="2785680"/>
            <a:ext cx="1720876" cy="2994763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16200000" scaled="0"/>
            <a:tileRect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90604B-D3C6-712E-7991-3B6A03E2A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9238" y="3422626"/>
            <a:ext cx="1720874" cy="17208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475D2B3-1567-AE1A-3DD6-8B8B8D7A0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AF9912-5F16-4FD6-8EE8-C70B7D683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3" y="1052697"/>
            <a:ext cx="5437996" cy="957015"/>
          </a:xfrm>
        </p:spPr>
        <p:txBody>
          <a:bodyPr bIns="0" anchor="b">
            <a:noAutofit/>
          </a:bodyPr>
          <a:lstStyle>
            <a:lvl1pPr marL="0" indent="0">
              <a:buSzPct val="11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Legg til avslutningstekst</a:t>
            </a:r>
            <a:endParaRPr lang="en-US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96A03854-6A26-4646-BA77-FD67ADC6F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2312806"/>
            <a:ext cx="3671541" cy="878915"/>
          </a:xfrm>
        </p:spPr>
        <p:txBody>
          <a:bodyPr lIns="14400" tIns="0" rIns="0"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kontaktinformasjon, lenker eller annen avslutningstekst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CE180B24-CAF7-023F-8F4C-B8EF298111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" y="3821906"/>
            <a:ext cx="3503771" cy="1098882"/>
          </a:xfrm>
        </p:spPr>
        <p:txBody>
          <a:bodyPr lIns="0" rIns="0" bIns="0" anchor="b" anchorCtr="0">
            <a:no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n-lt"/>
              </a:defRPr>
            </a:lvl1pPr>
            <a:lvl2pPr marL="198000" indent="0">
              <a:buNone/>
              <a:defRPr/>
            </a:lvl2pPr>
            <a:lvl3pPr marL="3780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legge inn krediteringstekst for foto, illustrasjoner eller annet materiale som er benyttet i presentasjonen.</a:t>
            </a:r>
          </a:p>
        </p:txBody>
      </p:sp>
    </p:spTree>
    <p:extLst>
      <p:ext uri="{BB962C8B-B14F-4D97-AF65-F5344CB8AC3E}">
        <p14:creationId xmlns:p14="http://schemas.microsoft.com/office/powerpoint/2010/main" val="158316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lys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A5895C2-0047-BCEC-718E-9364B9E66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4348" y="296608"/>
            <a:ext cx="6246000" cy="540000"/>
          </a:xfrm>
        </p:spPr>
        <p:txBody>
          <a:bodyPr>
            <a:noAutofit/>
          </a:bodyPr>
          <a:lstStyle>
            <a:lvl1pPr marL="0" indent="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</a:lstStyle>
          <a:p>
            <a:r>
              <a:rPr lang="nb-NO"/>
              <a:t>Agenda / innhold / oppsummering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53" y="956041"/>
            <a:ext cx="7948482" cy="2901584"/>
          </a:xfrm>
        </p:spPr>
        <p:txBody>
          <a:bodyPr numCol="2" spcCol="360000"/>
          <a:lstStyle>
            <a:lvl1pPr>
              <a:buClr>
                <a:schemeClr val="tx2"/>
              </a:buCl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Graphic 1">
            <a:extLst>
              <a:ext uri="{FF2B5EF4-FFF2-40B4-BE49-F238E27FC236}">
                <a16:creationId xmlns:a16="http://schemas.microsoft.com/office/drawing/2014/main" id="{41356A88-E781-A837-77FD-F7D15CC72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166097" y="3178253"/>
            <a:ext cx="866767" cy="3089039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bg2"/>
              </a:gs>
            </a:gsLst>
            <a:lin ang="162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+mn-lt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207E958-FF9C-D761-18FF-AF95078A4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4961" y="4289391"/>
            <a:ext cx="860437" cy="860437"/>
          </a:xfrm>
          <a:prstGeom prst="rect">
            <a:avLst/>
          </a:prstGeom>
        </p:spPr>
      </p:pic>
      <p:sp>
        <p:nvSpPr>
          <p:cNvPr id="7" name="Graphic 1">
            <a:extLst>
              <a:ext uri="{FF2B5EF4-FFF2-40B4-BE49-F238E27FC236}">
                <a16:creationId xmlns:a16="http://schemas.microsoft.com/office/drawing/2014/main" id="{A5B25A52-24D7-A004-64D7-7F3D119E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594096" y="1695293"/>
            <a:ext cx="866767" cy="605496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accent4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12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_lys bl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148649D-865C-0FF4-45EE-920823CA8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10CB0FE-1A5F-66E8-7D0A-CDF6708B7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10" name="Graphic 40">
            <a:extLst>
              <a:ext uri="{FF2B5EF4-FFF2-40B4-BE49-F238E27FC236}">
                <a16:creationId xmlns:a16="http://schemas.microsoft.com/office/drawing/2014/main" id="{07DD10B2-94FF-0B2F-3342-BA0899345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214182" y="1208442"/>
            <a:ext cx="1720876" cy="614924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bg2"/>
              </a:gs>
            </a:gsLst>
            <a:lin ang="5400000" scaled="0"/>
            <a:tileRect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13" name="Graphic 40">
            <a:extLst>
              <a:ext uri="{FF2B5EF4-FFF2-40B4-BE49-F238E27FC236}">
                <a16:creationId xmlns:a16="http://schemas.microsoft.com/office/drawing/2014/main" id="{3C510393-0242-E4AF-95FC-ADFC75C70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786183" y="2785680"/>
            <a:ext cx="1720876" cy="2994763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bg2"/>
              </a:gs>
            </a:gsLst>
            <a:lin ang="16200000" scaled="0"/>
            <a:tileRect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49BC181-81DE-4A43-F041-730EBD704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9238" y="3422626"/>
            <a:ext cx="1720874" cy="1720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D7DBD1-59CC-FBA4-7066-79D936DB7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3" y="1052697"/>
            <a:ext cx="5437996" cy="957015"/>
          </a:xfrm>
        </p:spPr>
        <p:txBody>
          <a:bodyPr bIns="0" anchor="b">
            <a:noAutofit/>
          </a:bodyPr>
          <a:lstStyle>
            <a:lvl1pPr marL="0" indent="0">
              <a:buSzPct val="11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Legg til avslutningstekst</a:t>
            </a:r>
            <a:endParaRPr lang="en-US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96A03854-6A26-4646-BA77-FD67ADC6F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2312806"/>
            <a:ext cx="3671541" cy="878915"/>
          </a:xfrm>
        </p:spPr>
        <p:txBody>
          <a:bodyPr lIns="14400" tIns="0" rIns="0"/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kontaktinformasjon, lenker eller annen avslutningstekst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0379202-B471-507C-F024-AF741CA8B7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" y="3821906"/>
            <a:ext cx="3503771" cy="1098882"/>
          </a:xfrm>
        </p:spPr>
        <p:txBody>
          <a:bodyPr lIns="0" rIns="0" bIns="0" anchor="b" anchorCtr="0">
            <a:no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n-lt"/>
              </a:defRPr>
            </a:lvl1pPr>
            <a:lvl2pPr marL="198000" indent="0">
              <a:buNone/>
              <a:defRPr/>
            </a:lvl2pPr>
            <a:lvl3pPr marL="3780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legge inn krediteringstekst for foto, illustrasjoner eller annet materiale som er benyttet i presentasjonen.</a:t>
            </a:r>
          </a:p>
        </p:txBody>
      </p:sp>
    </p:spTree>
    <p:extLst>
      <p:ext uri="{BB962C8B-B14F-4D97-AF65-F5344CB8AC3E}">
        <p14:creationId xmlns:p14="http://schemas.microsoft.com/office/powerpoint/2010/main" val="16014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9982DB8-F2CF-EE65-43CE-8FA0C64C7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472B28-7F2B-692C-5740-2C1BC9EE4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2622"/>
            <a:ext cx="9144000" cy="1720877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4" name="Graphic 40">
            <a:extLst>
              <a:ext uri="{FF2B5EF4-FFF2-40B4-BE49-F238E27FC236}">
                <a16:creationId xmlns:a16="http://schemas.microsoft.com/office/drawing/2014/main" id="{7FEE4C87-CA60-D4F1-326B-6E328F0B5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214182" y="1208442"/>
            <a:ext cx="1720876" cy="614924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bg2"/>
              </a:gs>
            </a:gsLst>
            <a:lin ang="5400000" scaled="0"/>
            <a:tileRect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5" name="Graphic 40">
            <a:extLst>
              <a:ext uri="{FF2B5EF4-FFF2-40B4-BE49-F238E27FC236}">
                <a16:creationId xmlns:a16="http://schemas.microsoft.com/office/drawing/2014/main" id="{29E4C6BC-7D6A-A687-2FC8-40889C075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786183" y="2785680"/>
            <a:ext cx="1720876" cy="2994763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bg2"/>
              </a:gs>
            </a:gsLst>
            <a:lin ang="16200000" scaled="0"/>
            <a:tileRect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B3AC964-1315-81A5-BA02-D326E9B71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9238" y="3422626"/>
            <a:ext cx="1720874" cy="172087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7395E5-BD45-A9AF-B78E-6E6E5C25B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492CF-5BEE-3FB0-7EAA-D61C19FFE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23" y="1052697"/>
            <a:ext cx="5437996" cy="957015"/>
          </a:xfrm>
        </p:spPr>
        <p:txBody>
          <a:bodyPr bIns="0" anchor="b">
            <a:noAutofit/>
          </a:bodyPr>
          <a:lstStyle>
            <a:lvl1pPr marL="0" indent="0">
              <a:buSzPct val="11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Legg til avslutningstekst</a:t>
            </a:r>
            <a:endParaRPr lang="en-US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96A03854-6A26-4646-BA77-FD67ADC6F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3" y="2312806"/>
            <a:ext cx="3671541" cy="878915"/>
          </a:xfrm>
        </p:spPr>
        <p:txBody>
          <a:bodyPr lIns="14400" tIns="0" r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kontaktinformasjon, lenker eller annen avslutningstekst</a:t>
            </a:r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F3CA443-952F-4326-8D04-E4114A6222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" y="3821906"/>
            <a:ext cx="3503771" cy="1098882"/>
          </a:xfrm>
        </p:spPr>
        <p:txBody>
          <a:bodyPr lIns="0" rIns="0" bIns="0" anchor="b" anchorCtr="0">
            <a:noAutofit/>
          </a:bodyPr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  <a:lvl2pPr marL="198000" indent="0">
              <a:buNone/>
              <a:defRPr/>
            </a:lvl2pPr>
            <a:lvl3pPr marL="3780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legge inn krediteringstekst for foto, illustrasjoner eller annet materiale som er benyttet i presentasjonen.</a:t>
            </a:r>
          </a:p>
        </p:txBody>
      </p:sp>
    </p:spTree>
    <p:extLst>
      <p:ext uri="{BB962C8B-B14F-4D97-AF65-F5344CB8AC3E}">
        <p14:creationId xmlns:p14="http://schemas.microsoft.com/office/powerpoint/2010/main" val="13675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_mørk blå med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FA2607-97B5-AE76-3D04-7D0E6D25A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Arial" panose="020B0604020202020204" pitchFamily="34" charset="0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6E9B1F4-90DC-3D59-51E9-C93F9010F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Arial" panose="020B0604020202020204" pitchFamily="34" charset="0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pic>
        <p:nvPicPr>
          <p:cNvPr id="87" name="Picture 86" descr="Logo">
            <a:extLst>
              <a:ext uri="{FF2B5EF4-FFF2-40B4-BE49-F238E27FC236}">
                <a16:creationId xmlns:a16="http://schemas.microsoft.com/office/drawing/2014/main" id="{296C7526-D3E0-90E0-2F00-F1A90AD49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0700"/>
          <a:stretch/>
        </p:blipFill>
        <p:spPr>
          <a:xfrm>
            <a:off x="3441700" y="1684709"/>
            <a:ext cx="2260600" cy="432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98DD70-D7F7-4B6D-9CD2-DFE7C5FCA83F}"/>
              </a:ext>
            </a:extLst>
          </p:cNvPr>
          <p:cNvSpPr txBox="1"/>
          <p:nvPr userDrawn="1"/>
        </p:nvSpPr>
        <p:spPr>
          <a:xfrm>
            <a:off x="3338361" y="2319871"/>
            <a:ext cx="2467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1400" b="0" i="0">
                <a:solidFill>
                  <a:schemeClr val="bg1"/>
                </a:solidFill>
                <a:latin typeface="+mn-lt"/>
              </a:rPr>
              <a:t>Vi forbedrer og moderniserer</a:t>
            </a:r>
            <a:br>
              <a:rPr lang="en-NO" sz="1400" b="0" i="0">
                <a:solidFill>
                  <a:schemeClr val="bg1"/>
                </a:solidFill>
                <a:latin typeface="+mn-lt"/>
              </a:rPr>
            </a:br>
            <a:r>
              <a:rPr lang="en-NO" sz="1400" b="0" i="0">
                <a:solidFill>
                  <a:schemeClr val="bg1"/>
                </a:solidFill>
                <a:latin typeface="+mn-lt"/>
              </a:rPr>
              <a:t>for at flere kan ta mer tog</a:t>
            </a:r>
          </a:p>
        </p:txBody>
      </p:sp>
      <p:sp>
        <p:nvSpPr>
          <p:cNvPr id="12" name="Graphic 40">
            <a:extLst>
              <a:ext uri="{FF2B5EF4-FFF2-40B4-BE49-F238E27FC236}">
                <a16:creationId xmlns:a16="http://schemas.microsoft.com/office/drawing/2014/main" id="{D1150846-C067-A303-81E6-51ED89144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94023" y="3422624"/>
            <a:ext cx="5449433" cy="1720873"/>
          </a:xfrm>
          <a:custGeom>
            <a:avLst/>
            <a:gdLst>
              <a:gd name="connsiteX0" fmla="*/ 0 w 5449433"/>
              <a:gd name="connsiteY0" fmla="*/ 860437 h 1720873"/>
              <a:gd name="connsiteX1" fmla="*/ 860437 w 5449433"/>
              <a:gd name="connsiteY1" fmla="*/ 0 h 1720873"/>
              <a:gd name="connsiteX2" fmla="*/ 5449433 w 5449433"/>
              <a:gd name="connsiteY2" fmla="*/ 0 h 1720873"/>
              <a:gd name="connsiteX3" fmla="*/ 5449433 w 5449433"/>
              <a:gd name="connsiteY3" fmla="*/ 1720873 h 1720873"/>
              <a:gd name="connsiteX4" fmla="*/ 860437 w 5449433"/>
              <a:gd name="connsiteY4" fmla="*/ 1720873 h 1720873"/>
              <a:gd name="connsiteX5" fmla="*/ 0 w 5449433"/>
              <a:gd name="connsiteY5" fmla="*/ 860437 h 172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9433" h="1720873">
                <a:moveTo>
                  <a:pt x="0" y="860437"/>
                </a:moveTo>
                <a:cubicBezTo>
                  <a:pt x="0" y="385237"/>
                  <a:pt x="385237" y="0"/>
                  <a:pt x="860437" y="0"/>
                </a:cubicBezTo>
                <a:lnTo>
                  <a:pt x="5449433" y="0"/>
                </a:lnTo>
                <a:lnTo>
                  <a:pt x="5449433" y="1720873"/>
                </a:lnTo>
                <a:lnTo>
                  <a:pt x="860437" y="1720873"/>
                </a:lnTo>
                <a:cubicBezTo>
                  <a:pt x="385237" y="1720873"/>
                  <a:pt x="0" y="1335637"/>
                  <a:pt x="0" y="86043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00" scaled="0"/>
          </a:gradFill>
          <a:ln w="4779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E518854-2DE2-19C4-B400-A1C8E1298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4023" y="3422626"/>
            <a:ext cx="1720874" cy="1720874"/>
          </a:xfrm>
          <a:prstGeom prst="rect">
            <a:avLst/>
          </a:prstGeom>
        </p:spPr>
      </p:pic>
      <p:sp>
        <p:nvSpPr>
          <p:cNvPr id="14" name="Graphic 42">
            <a:extLst>
              <a:ext uri="{FF2B5EF4-FFF2-40B4-BE49-F238E27FC236}">
                <a16:creationId xmlns:a16="http://schemas.microsoft.com/office/drawing/2014/main" id="{AEF1BB70-D0F2-9A6C-6273-1DDD62A18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0" y="3422625"/>
            <a:ext cx="3696812" cy="1724050"/>
          </a:xfrm>
          <a:custGeom>
            <a:avLst/>
            <a:gdLst>
              <a:gd name="connsiteX0" fmla="*/ 0 w 3728562"/>
              <a:gd name="connsiteY0" fmla="*/ 0 h 1720875"/>
              <a:gd name="connsiteX1" fmla="*/ 2868125 w 3728562"/>
              <a:gd name="connsiteY1" fmla="*/ 0 h 1720875"/>
              <a:gd name="connsiteX2" fmla="*/ 3728562 w 3728562"/>
              <a:gd name="connsiteY2" fmla="*/ 860438 h 1720875"/>
              <a:gd name="connsiteX3" fmla="*/ 2868125 w 3728562"/>
              <a:gd name="connsiteY3" fmla="*/ 1720875 h 1720875"/>
              <a:gd name="connsiteX4" fmla="*/ 0 w 3728562"/>
              <a:gd name="connsiteY4" fmla="*/ 1720875 h 1720875"/>
              <a:gd name="connsiteX5" fmla="*/ 0 w 3728562"/>
              <a:gd name="connsiteY5" fmla="*/ 0 h 1720875"/>
              <a:gd name="connsiteX0" fmla="*/ 34925 w 3728562"/>
              <a:gd name="connsiteY0" fmla="*/ 0 h 1720875"/>
              <a:gd name="connsiteX1" fmla="*/ 2868125 w 3728562"/>
              <a:gd name="connsiteY1" fmla="*/ 0 h 1720875"/>
              <a:gd name="connsiteX2" fmla="*/ 3728562 w 3728562"/>
              <a:gd name="connsiteY2" fmla="*/ 860438 h 1720875"/>
              <a:gd name="connsiteX3" fmla="*/ 2868125 w 3728562"/>
              <a:gd name="connsiteY3" fmla="*/ 1720875 h 1720875"/>
              <a:gd name="connsiteX4" fmla="*/ 0 w 3728562"/>
              <a:gd name="connsiteY4" fmla="*/ 1720875 h 1720875"/>
              <a:gd name="connsiteX5" fmla="*/ 34925 w 3728562"/>
              <a:gd name="connsiteY5" fmla="*/ 0 h 1720875"/>
              <a:gd name="connsiteX0" fmla="*/ 6350 w 3699987"/>
              <a:gd name="connsiteY0" fmla="*/ 0 h 1720875"/>
              <a:gd name="connsiteX1" fmla="*/ 2839550 w 3699987"/>
              <a:gd name="connsiteY1" fmla="*/ 0 h 1720875"/>
              <a:gd name="connsiteX2" fmla="*/ 3699987 w 3699987"/>
              <a:gd name="connsiteY2" fmla="*/ 860438 h 1720875"/>
              <a:gd name="connsiteX3" fmla="*/ 2839550 w 3699987"/>
              <a:gd name="connsiteY3" fmla="*/ 1720875 h 1720875"/>
              <a:gd name="connsiteX4" fmla="*/ 0 w 3699987"/>
              <a:gd name="connsiteY4" fmla="*/ 1720875 h 1720875"/>
              <a:gd name="connsiteX5" fmla="*/ 6350 w 3699987"/>
              <a:gd name="connsiteY5" fmla="*/ 0 h 1720875"/>
              <a:gd name="connsiteX0" fmla="*/ 137 w 3693774"/>
              <a:gd name="connsiteY0" fmla="*/ 0 h 1727225"/>
              <a:gd name="connsiteX1" fmla="*/ 2833337 w 3693774"/>
              <a:gd name="connsiteY1" fmla="*/ 0 h 1727225"/>
              <a:gd name="connsiteX2" fmla="*/ 3693774 w 3693774"/>
              <a:gd name="connsiteY2" fmla="*/ 860438 h 1727225"/>
              <a:gd name="connsiteX3" fmla="*/ 2833337 w 3693774"/>
              <a:gd name="connsiteY3" fmla="*/ 1720875 h 1727225"/>
              <a:gd name="connsiteX4" fmla="*/ 19187 w 3693774"/>
              <a:gd name="connsiteY4" fmla="*/ 1727225 h 1727225"/>
              <a:gd name="connsiteX5" fmla="*/ 137 w 3693774"/>
              <a:gd name="connsiteY5" fmla="*/ 0 h 1727225"/>
              <a:gd name="connsiteX0" fmla="*/ 3175 w 3696812"/>
              <a:gd name="connsiteY0" fmla="*/ 0 h 1724050"/>
              <a:gd name="connsiteX1" fmla="*/ 2836375 w 3696812"/>
              <a:gd name="connsiteY1" fmla="*/ 0 h 1724050"/>
              <a:gd name="connsiteX2" fmla="*/ 3696812 w 3696812"/>
              <a:gd name="connsiteY2" fmla="*/ 860438 h 1724050"/>
              <a:gd name="connsiteX3" fmla="*/ 2836375 w 3696812"/>
              <a:gd name="connsiteY3" fmla="*/ 1720875 h 1724050"/>
              <a:gd name="connsiteX4" fmla="*/ 0 w 3696812"/>
              <a:gd name="connsiteY4" fmla="*/ 1724050 h 1724050"/>
              <a:gd name="connsiteX5" fmla="*/ 3175 w 3696812"/>
              <a:gd name="connsiteY5" fmla="*/ 0 h 17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812" h="1724050">
                <a:moveTo>
                  <a:pt x="3175" y="0"/>
                </a:moveTo>
                <a:lnTo>
                  <a:pt x="2836375" y="0"/>
                </a:lnTo>
                <a:cubicBezTo>
                  <a:pt x="3311575" y="0"/>
                  <a:pt x="3696812" y="385237"/>
                  <a:pt x="3696812" y="860438"/>
                </a:cubicBezTo>
                <a:cubicBezTo>
                  <a:pt x="3696812" y="1335638"/>
                  <a:pt x="3311575" y="1720875"/>
                  <a:pt x="2836375" y="1720875"/>
                </a:cubicBezTo>
                <a:lnTo>
                  <a:pt x="0" y="1724050"/>
                </a:lnTo>
                <a:cubicBezTo>
                  <a:pt x="2117" y="1150425"/>
                  <a:pt x="1058" y="573625"/>
                  <a:pt x="3175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00" scaled="0"/>
          </a:gradFill>
          <a:ln w="4775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24511E6-5C57-8F1F-D869-12AFAEEB5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noFill/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4348" y="296608"/>
            <a:ext cx="6246000" cy="540000"/>
          </a:xfrm>
        </p:spPr>
        <p:txBody>
          <a:bodyPr>
            <a:noAutofit/>
          </a:bodyPr>
          <a:lstStyle>
            <a:lvl1pPr marL="0" indent="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</a:lstStyle>
          <a:p>
            <a:r>
              <a:rPr lang="nb-NO"/>
              <a:t>Agenda / innhold / oppsummering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53" y="956041"/>
            <a:ext cx="7948482" cy="2901584"/>
          </a:xfrm>
        </p:spPr>
        <p:txBody>
          <a:bodyPr numCol="2" spcCol="360000"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Graphic 1">
            <a:extLst>
              <a:ext uri="{FF2B5EF4-FFF2-40B4-BE49-F238E27FC236}">
                <a16:creationId xmlns:a16="http://schemas.microsoft.com/office/drawing/2014/main" id="{02A23EFE-7344-5DD5-643C-CC1176C2A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166097" y="3178253"/>
            <a:ext cx="866767" cy="3089039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bg2"/>
              </a:gs>
            </a:gsLst>
            <a:lin ang="16200000" scaled="0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5E6A327-FF0B-7BC3-011A-AD320E81D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4961" y="4289391"/>
            <a:ext cx="860437" cy="860437"/>
          </a:xfrm>
          <a:prstGeom prst="rect">
            <a:avLst/>
          </a:prstGeom>
        </p:spPr>
      </p:pic>
      <p:sp>
        <p:nvSpPr>
          <p:cNvPr id="12" name="Graphic 1">
            <a:extLst>
              <a:ext uri="{FF2B5EF4-FFF2-40B4-BE49-F238E27FC236}">
                <a16:creationId xmlns:a16="http://schemas.microsoft.com/office/drawing/2014/main" id="{92FDD577-A8E5-4129-76CC-3313A437F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594096" y="1695293"/>
            <a:ext cx="866767" cy="6054961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2"/>
              </a:gs>
              <a:gs pos="100000">
                <a:schemeClr val="accent4"/>
              </a:gs>
            </a:gsLst>
            <a:lin ang="16200000" scaled="1"/>
            <a:tileRect/>
          </a:gradFill>
          <a:ln w="3417" cap="flat">
            <a:noFill/>
            <a:prstDash val="solid"/>
            <a:miter/>
          </a:ln>
        </p:spPr>
        <p:txBody>
          <a:bodyPr rtlCol="0" anchor="ctr"/>
          <a:lstStyle/>
          <a:p>
            <a:endParaRPr lang="en-NO" b="0" i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00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253" y="296608"/>
            <a:ext cx="7992000" cy="54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53" y="956041"/>
            <a:ext cx="6886800" cy="3528000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CAF0-2D2C-49BF-92D2-01D14BD4F728}" type="slidenum">
              <a:rPr lang="nb-NO" smtClean="0"/>
              <a:t>‹#›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/>
          <a:lstStyle>
            <a:lvl1pPr>
              <a:defRPr lang="nb-NO" smtClean="0"/>
            </a:lvl1pPr>
          </a:lstStyle>
          <a:p>
            <a:fld id="{7EDAE39B-1F03-6645-908A-253D8932F1A5}" type="datetime1">
              <a:rPr lang="nb-NO" smtClean="0"/>
              <a:t>27.11.2024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53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 og 2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70" y="295389"/>
            <a:ext cx="7992000" cy="5400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669" y="955530"/>
            <a:ext cx="3844800" cy="352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870" y="957435"/>
            <a:ext cx="3844800" cy="352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CAF0-2D2C-49BF-92D2-01D14BD4F728}" type="slidenum">
              <a:rPr lang="nb-NO" smtClean="0"/>
              <a:t>‹#›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CD4F-85EA-1E41-B32B-C448C6A24E91}" type="datetime1">
              <a:rPr lang="nb-NO" smtClean="0"/>
              <a:t>27.11.2024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20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CAF0-2D2C-49BF-92D2-01D14BD4F728}" type="slidenum">
              <a:rPr lang="nb-NO" smtClean="0"/>
              <a:t>‹#›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6B5F-F9D7-1942-B6C1-EF4C4582CDC4}" type="datetime1">
              <a:rPr lang="nb-NO" smtClean="0"/>
              <a:t>27.11.2024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9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6253" y="296608"/>
            <a:ext cx="7992000" cy="54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252" y="956041"/>
            <a:ext cx="7991175" cy="3528000"/>
          </a:xfrm>
          <a:prstGeom prst="rect">
            <a:avLst/>
          </a:prstGeom>
        </p:spPr>
        <p:txBody>
          <a:bodyPr vert="horz" lIns="720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EC31CAF0-2D2C-49BF-92D2-01D14BD4F72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2641" y="4771073"/>
            <a:ext cx="5004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pic>
        <p:nvPicPr>
          <p:cNvPr id="60" name="Grafikk 59">
            <a:extLst>
              <a:ext uri="{FF2B5EF4-FFF2-40B4-BE49-F238E27FC236}">
                <a16:creationId xmlns:a16="http://schemas.microsoft.com/office/drawing/2014/main" id="{D65A8F16-290B-482A-A69C-D4913A2C7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658405" y="4731731"/>
            <a:ext cx="979200" cy="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9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34" r:id="rId2"/>
    <p:sldLayoutId id="2147483762" r:id="rId3"/>
    <p:sldLayoutId id="2147483681" r:id="rId4"/>
    <p:sldLayoutId id="2147483676" r:id="rId5"/>
    <p:sldLayoutId id="2147483756" r:id="rId6"/>
    <p:sldLayoutId id="2147483662" r:id="rId7"/>
    <p:sldLayoutId id="2147483664" r:id="rId8"/>
    <p:sldLayoutId id="2147483666" r:id="rId9"/>
    <p:sldLayoutId id="2147483731" r:id="rId10"/>
    <p:sldLayoutId id="2147483730" r:id="rId11"/>
    <p:sldLayoutId id="2147483732" r:id="rId12"/>
    <p:sldLayoutId id="2147483685" r:id="rId13"/>
    <p:sldLayoutId id="2147483733" r:id="rId14"/>
    <p:sldLayoutId id="2147483689" r:id="rId15"/>
    <p:sldLayoutId id="2147483722" r:id="rId16"/>
    <p:sldLayoutId id="2147483708" r:id="rId17"/>
    <p:sldLayoutId id="2147483727" r:id="rId18"/>
    <p:sldLayoutId id="2147483709" r:id="rId19"/>
    <p:sldLayoutId id="2147483710" r:id="rId20"/>
    <p:sldLayoutId id="2147483711" r:id="rId21"/>
    <p:sldLayoutId id="2147483721" r:id="rId22"/>
    <p:sldLayoutId id="2147483745" r:id="rId23"/>
    <p:sldLayoutId id="2147483759" r:id="rId24"/>
    <p:sldLayoutId id="2147483746" r:id="rId25"/>
    <p:sldLayoutId id="2147483677" r:id="rId26"/>
    <p:sldLayoutId id="2147483707" r:id="rId27"/>
    <p:sldLayoutId id="2147483703" r:id="rId28"/>
    <p:sldLayoutId id="2147483691" r:id="rId29"/>
    <p:sldLayoutId id="2147483690" r:id="rId30"/>
    <p:sldLayoutId id="2147483692" r:id="rId31"/>
    <p:sldLayoutId id="2147483757" r:id="rId32"/>
    <p:sldLayoutId id="2147483693" r:id="rId33"/>
    <p:sldLayoutId id="2147483753" r:id="rId34"/>
    <p:sldLayoutId id="2147483760" r:id="rId35"/>
    <p:sldLayoutId id="2147483761" r:id="rId36"/>
    <p:sldLayoutId id="2147483695" r:id="rId37"/>
    <p:sldLayoutId id="2147483694" r:id="rId38"/>
    <p:sldLayoutId id="2147483706" r:id="rId39"/>
    <p:sldLayoutId id="2147483744" r:id="rId40"/>
    <p:sldLayoutId id="2147483751" r:id="rId41"/>
    <p:sldLayoutId id="2147483748" r:id="rId42"/>
    <p:sldLayoutId id="2147483720" r:id="rId43"/>
    <p:sldLayoutId id="2147483750" r:id="rId44"/>
    <p:sldLayoutId id="2147483749" r:id="rId45"/>
    <p:sldLayoutId id="2147483718" r:id="rId46"/>
    <p:sldLayoutId id="2147483752" r:id="rId47"/>
    <p:sldLayoutId id="2147483729" r:id="rId48"/>
    <p:sldLayoutId id="2147483754" r:id="rId49"/>
    <p:sldLayoutId id="2147483758" r:id="rId50"/>
    <p:sldLayoutId id="2147483735" r:id="rId51"/>
    <p:sldLayoutId id="2147483728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324000" algn="l" defTabSz="685800" rtl="0" eaLnBrk="1" fontAlgn="ctr" latinLnBrk="0" hangingPunct="1">
        <a:lnSpc>
          <a:spcPct val="90000"/>
        </a:lnSpc>
        <a:spcBef>
          <a:spcPct val="0"/>
        </a:spcBef>
        <a:buSzPct val="120000"/>
        <a:buFontTx/>
        <a:buBlip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</a:buBlip>
        <a:defRPr sz="22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000"/>
        </a:spcBef>
        <a:buClr>
          <a:srgbClr val="17214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6200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1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62000" algn="l" defTabSz="6858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–"/>
        <a:defRPr sz="85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3240" userDrawn="1">
          <p15:clr>
            <a:srgbClr val="F26B43"/>
          </p15:clr>
        </p15:guide>
        <p15:guide id="5" orient="horz" pos="270" userDrawn="1">
          <p15:clr>
            <a:srgbClr val="F26B43"/>
          </p15:clr>
        </p15:guide>
        <p15:guide id="6" orient="horz" pos="540" userDrawn="1">
          <p15:clr>
            <a:srgbClr val="F26B43"/>
          </p15:clr>
        </p15:guide>
        <p15:guide id="7" orient="horz" pos="810" userDrawn="1">
          <p15:clr>
            <a:srgbClr val="F26B43"/>
          </p15:clr>
        </p15:guide>
        <p15:guide id="8" orient="horz" pos="1080" userDrawn="1">
          <p15:clr>
            <a:srgbClr val="F26B43"/>
          </p15:clr>
        </p15:guide>
        <p15:guide id="9" orient="horz" pos="1350" userDrawn="1">
          <p15:clr>
            <a:srgbClr val="F26B43"/>
          </p15:clr>
        </p15:guide>
        <p15:guide id="10" orient="horz" pos="1620" userDrawn="1">
          <p15:clr>
            <a:srgbClr val="F26B43"/>
          </p15:clr>
        </p15:guide>
        <p15:guide id="11" orient="horz" pos="1890" userDrawn="1">
          <p15:clr>
            <a:srgbClr val="F26B43"/>
          </p15:clr>
        </p15:guide>
        <p15:guide id="12" orient="horz" pos="2160" userDrawn="1">
          <p15:clr>
            <a:srgbClr val="F26B43"/>
          </p15:clr>
        </p15:guide>
        <p15:guide id="13" orient="horz" pos="2430" userDrawn="1">
          <p15:clr>
            <a:srgbClr val="F26B43"/>
          </p15:clr>
        </p15:guide>
        <p15:guide id="14" orient="horz" pos="2700" userDrawn="1">
          <p15:clr>
            <a:srgbClr val="F26B43"/>
          </p15:clr>
        </p15:guide>
        <p15:guide id="15" orient="horz" pos="2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8011A-D14A-E9DF-8432-D65F5DC76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</p:spPr>
        <p:txBody>
          <a:bodyPr/>
          <a:lstStyle/>
          <a:p>
            <a:fld id="{EC31CAF0-2D2C-49BF-92D2-01D14BD4F728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C88D52-4A84-C58C-0B39-01A3CAB17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</p:spPr>
        <p:txBody>
          <a:bodyPr/>
          <a:lstStyle/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DF7D4FD-4E20-7B43-C896-8974056983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AKAN-prisen 2024</a:t>
            </a:r>
            <a:endParaRPr lang="en-NO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6A3A739-E505-4548-5B2C-96845B3CBA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Jørgen Langhelle Pedersen</a:t>
            </a:r>
          </a:p>
          <a:p>
            <a:r>
              <a:rPr lang="nb-NO" dirty="0"/>
              <a:t>Fung.  Konserndirektør Trafikk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827113-410E-B663-D0D9-555FE338C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/>
              <a:t>28. november 2024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667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E66723D2-8806-DE86-42C7-B9996CA1E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8502CAC-5822-F548-B180-D021C63354D2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58D6F87A-F29A-487F-6211-08151437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70" y="295389"/>
            <a:ext cx="3686400" cy="540000"/>
          </a:xfrm>
        </p:spPr>
        <p:txBody>
          <a:bodyPr/>
          <a:lstStyle/>
          <a:p>
            <a:r>
              <a:rPr lang="nb-NO" altLang="nb-NO" b="0" dirty="0">
                <a:solidFill>
                  <a:srgbClr val="0B0C0F"/>
                </a:solidFill>
                <a:latin typeface="myriad-pro"/>
              </a:rPr>
              <a:t>Bane NOR</a:t>
            </a:r>
            <a:endParaRPr lang="en-US" dirty="0"/>
          </a:p>
        </p:txBody>
      </p:sp>
      <p:pic>
        <p:nvPicPr>
          <p:cNvPr id="8" name="Plassholder for bilde 12" descr="Et bilde som inneholder person, klær, innendørs, Menneskeansikt&#10;&#10;Automatisk generert beskrivelse">
            <a:extLst>
              <a:ext uri="{FF2B5EF4-FFF2-40B4-BE49-F238E27FC236}">
                <a16:creationId xmlns:a16="http://schemas.microsoft.com/office/drawing/2014/main" id="{D02F04A5-05AE-5FE7-593F-382057FB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27" r="18124" b="-4"/>
          <a:stretch/>
        </p:blipFill>
        <p:spPr>
          <a:xfrm>
            <a:off x="566669" y="955530"/>
            <a:ext cx="3686400" cy="3528000"/>
          </a:xfrm>
          <a:prstGeom prst="rect">
            <a:avLst/>
          </a:prstGeom>
          <a:noFill/>
        </p:spPr>
      </p:pic>
      <p:pic>
        <p:nvPicPr>
          <p:cNvPr id="10" name="Plassholder for innhold 6" descr="Et bilde som inneholder innendørs, møbler, datamaskin, tak&#10;&#10;Automatisk generert beskrivelse">
            <a:extLst>
              <a:ext uri="{FF2B5EF4-FFF2-40B4-BE49-F238E27FC236}">
                <a16:creationId xmlns:a16="http://schemas.microsoft.com/office/drawing/2014/main" id="{13E35252-612E-D7FB-3C85-C5E00771D4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207" b="7948"/>
          <a:stretch/>
        </p:blipFill>
        <p:spPr>
          <a:xfrm>
            <a:off x="4572001" y="-1"/>
            <a:ext cx="4572000" cy="2253600"/>
          </a:xfrm>
          <a:prstGeom prst="rect">
            <a:avLst/>
          </a:prstGeom>
          <a:noFill/>
        </p:spPr>
      </p:pic>
      <p:pic>
        <p:nvPicPr>
          <p:cNvPr id="9" name="Plassholder for innhold 6" descr="Et bilde som inneholder himmel, utendørs, brannkonstabel, Manuell arbeider&#10;&#10;Automatisk generert beskrivelse">
            <a:extLst>
              <a:ext uri="{FF2B5EF4-FFF2-40B4-BE49-F238E27FC236}">
                <a16:creationId xmlns:a16="http://schemas.microsoft.com/office/drawing/2014/main" id="{4247350C-96CE-751F-4BC8-10CEA9A080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85" r="-1" b="-1"/>
          <a:stretch/>
        </p:blipFill>
        <p:spPr>
          <a:xfrm>
            <a:off x="4572001" y="2336361"/>
            <a:ext cx="4572000" cy="2807139"/>
          </a:xfrm>
          <a:prstGeom prst="rect">
            <a:avLst/>
          </a:prstGeom>
          <a:noFill/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34D4E85-6360-2E1B-2594-13DDE944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952" y="4771073"/>
            <a:ext cx="216000" cy="144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C31CAF0-2D2C-49BF-92D2-01D14BD4F728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id="{0016A9A6-6BDF-E8B4-AB9C-7E0F3DA4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2641" y="4771073"/>
            <a:ext cx="3398400" cy="144000"/>
          </a:xfrm>
        </p:spPr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710ED285-98DA-6EA4-2E1D-E5C888245F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8502CAC-5822-F548-B180-D021C63354D2}" type="datetime1">
              <a:rPr lang="nb-NO" smtClean="0"/>
              <a:pPr>
                <a:spcAft>
                  <a:spcPts val="600"/>
                </a:spcAft>
              </a:pPr>
              <a:t>27.11.2024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88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B61B9-86D7-FD25-52CA-777FA0A32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52" y="4771073"/>
            <a:ext cx="216000" cy="144000"/>
          </a:xfrm>
        </p:spPr>
        <p:txBody>
          <a:bodyPr/>
          <a:lstStyle/>
          <a:p>
            <a:fld id="{EC31CAF0-2D2C-49BF-92D2-01D14BD4F728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D8C4B-D578-AA12-6C8F-46FAA8ACC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6385" y="4771073"/>
            <a:ext cx="648000" cy="144000"/>
          </a:xfrm>
        </p:spPr>
        <p:txBody>
          <a:bodyPr/>
          <a:lstStyle/>
          <a:p>
            <a:fld id="{98502CAC-5822-F548-B180-D021C63354D2}" type="datetime1">
              <a:rPr lang="nb-NO" smtClean="0"/>
              <a:pPr/>
              <a:t>27.11.2024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776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e NOR presentasjonsmal">
  <a:themeElements>
    <a:clrScheme name="BaneNOR">
      <a:dk1>
        <a:srgbClr val="000000"/>
      </a:dk1>
      <a:lt1>
        <a:srgbClr val="FFFFFF"/>
      </a:lt1>
      <a:dk2>
        <a:srgbClr val="172041"/>
      </a:dk2>
      <a:lt2>
        <a:srgbClr val="C3EFFF"/>
      </a:lt2>
      <a:accent1>
        <a:srgbClr val="162041"/>
      </a:accent1>
      <a:accent2>
        <a:srgbClr val="0053A6"/>
      </a:accent2>
      <a:accent3>
        <a:srgbClr val="1D2869"/>
      </a:accent3>
      <a:accent4>
        <a:srgbClr val="63C8FA"/>
      </a:accent4>
      <a:accent5>
        <a:srgbClr val="33DE6D"/>
      </a:accent5>
      <a:accent6>
        <a:srgbClr val="FFA040"/>
      </a:accent6>
      <a:hlink>
        <a:srgbClr val="0053A6"/>
      </a:hlink>
      <a:folHlink>
        <a:srgbClr val="0053A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317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4" id="{79ACE132-EFCD-294C-87ED-C6FAAE02D863}" vid="{8DA6C80A-A908-104E-95C3-6DBE22DFC202}"/>
    </a:ext>
  </a:extLst>
</a:theme>
</file>

<file path=ppt/theme/theme2.xml><?xml version="1.0" encoding="utf-8"?>
<a:theme xmlns:a="http://schemas.openxmlformats.org/drawingml/2006/main" name="Office-tema">
  <a:themeElements>
    <a:clrScheme name="Bane NOR profilfarger 2021">
      <a:dk1>
        <a:srgbClr val="000000"/>
      </a:dk1>
      <a:lt1>
        <a:srgbClr val="FFFFFF"/>
      </a:lt1>
      <a:dk2>
        <a:srgbClr val="1E2869"/>
      </a:dk2>
      <a:lt2>
        <a:srgbClr val="D2D4DE"/>
      </a:lt2>
      <a:accent1>
        <a:srgbClr val="1E2869"/>
      </a:accent1>
      <a:accent2>
        <a:srgbClr val="3C3CC8"/>
      </a:accent2>
      <a:accent3>
        <a:srgbClr val="32C8FF"/>
      </a:accent3>
      <a:accent4>
        <a:srgbClr val="87DCBE"/>
      </a:accent4>
      <a:accent5>
        <a:srgbClr val="9BE173"/>
      </a:accent5>
      <a:accent6>
        <a:srgbClr val="FF9B78"/>
      </a:accent6>
      <a:hlink>
        <a:srgbClr val="32C8FF"/>
      </a:hlink>
      <a:folHlink>
        <a:srgbClr val="32C8FF"/>
      </a:folHlink>
    </a:clrScheme>
    <a:fontScheme name="Bane NOR Arial skjerm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Bane NOR profilfarger 2021">
      <a:dk1>
        <a:srgbClr val="000000"/>
      </a:dk1>
      <a:lt1>
        <a:srgbClr val="FFFFFF"/>
      </a:lt1>
      <a:dk2>
        <a:srgbClr val="1E2869"/>
      </a:dk2>
      <a:lt2>
        <a:srgbClr val="D2D4DE"/>
      </a:lt2>
      <a:accent1>
        <a:srgbClr val="1E2869"/>
      </a:accent1>
      <a:accent2>
        <a:srgbClr val="3C3CC8"/>
      </a:accent2>
      <a:accent3>
        <a:srgbClr val="32C8FF"/>
      </a:accent3>
      <a:accent4>
        <a:srgbClr val="87DCBE"/>
      </a:accent4>
      <a:accent5>
        <a:srgbClr val="9BE173"/>
      </a:accent5>
      <a:accent6>
        <a:srgbClr val="FF9B78"/>
      </a:accent6>
      <a:hlink>
        <a:srgbClr val="32C8FF"/>
      </a:hlink>
      <a:folHlink>
        <a:srgbClr val="32C8FF"/>
      </a:folHlink>
    </a:clrScheme>
    <a:fontScheme name="Bane NOR Arial skjerm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452561AC7B5F04B92B254514295D013" ma:contentTypeVersion="17" ma:contentTypeDescription="Opprett et nytt dokument." ma:contentTypeScope="" ma:versionID="802e0dd10f04545b0c654377b5890b07">
  <xsd:schema xmlns:xsd="http://www.w3.org/2001/XMLSchema" xmlns:xs="http://www.w3.org/2001/XMLSchema" xmlns:p="http://schemas.microsoft.com/office/2006/metadata/properties" xmlns:ns2="c29abfbc-867f-4164-899f-6b945d79fafe" xmlns:ns3="1f51a9d9-c7f7-49f0-a1ed-9091923754c9" targetNamespace="http://schemas.microsoft.com/office/2006/metadata/properties" ma:root="true" ma:fieldsID="e7929d403304c3e4f7ae21a9d8f8513e" ns2:_="" ns3:_="">
    <xsd:import namespace="c29abfbc-867f-4164-899f-6b945d79fafe"/>
    <xsd:import namespace="1f51a9d9-c7f7-49f0-a1ed-9091923754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bfbc-867f-4164-899f-6b945d79fa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emerkelapper" ma:readOnly="false" ma:fieldId="{5cf76f15-5ced-4ddc-b409-7134ff3c332f}" ma:taxonomyMulti="true" ma:sspId="0e157e05-8e6c-4d00-8df2-9c2e16759d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1a9d9-c7f7-49f0-a1ed-9091923754c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50ff48d-83a9-443d-9010-ad563ac90009}" ma:internalName="TaxCatchAll" ma:showField="CatchAllData" ma:web="1f51a9d9-c7f7-49f0-a1ed-9091923754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9abfbc-867f-4164-899f-6b945d79fafe">
      <Terms xmlns="http://schemas.microsoft.com/office/infopath/2007/PartnerControls"/>
    </lcf76f155ced4ddcb4097134ff3c332f>
    <TaxCatchAll xmlns="1f51a9d9-c7f7-49f0-a1ed-9091923754c9" xsi:nil="true"/>
  </documentManagement>
</p:properties>
</file>

<file path=customXml/itemProps1.xml><?xml version="1.0" encoding="utf-8"?>
<ds:datastoreItem xmlns:ds="http://schemas.openxmlformats.org/officeDocument/2006/customXml" ds:itemID="{DB70F4DC-CC03-424D-AAF2-6BC6E41906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74C418-ED89-4307-812C-415135BB3157}"/>
</file>

<file path=customXml/itemProps3.xml><?xml version="1.0" encoding="utf-8"?>
<ds:datastoreItem xmlns:ds="http://schemas.openxmlformats.org/officeDocument/2006/customXml" ds:itemID="{EFC4DBFC-4CD5-4FAD-A352-8AEEA47EAA33}">
  <ds:schemaRefs>
    <ds:schemaRef ds:uri="bcf8cf85-43c0-4f20-907c-f6b6847d07f2"/>
    <ds:schemaRef ds:uri="0d1ff176-013a-4a9a-b4e4-01c452e08593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Bane NOR presentasjonsmal</Template>
  <TotalTime>45</TotalTime>
  <Words>23</Words>
  <Application>Microsoft Office PowerPoint</Application>
  <PresentationFormat>Skjermfremvisning (16:9)</PresentationFormat>
  <Paragraphs>13</Paragraphs>
  <Slides>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7" baseType="lpstr">
      <vt:lpstr>Arial</vt:lpstr>
      <vt:lpstr>myriad-pro</vt:lpstr>
      <vt:lpstr>Segoe UI</vt:lpstr>
      <vt:lpstr>Bane NOR presentasjonsmal</vt:lpstr>
      <vt:lpstr>AKAN-prisen 2024</vt:lpstr>
      <vt:lpstr>Bane NOR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Rjaanes Mari Aanensen</dc:creator>
  <cp:lastModifiedBy>Lill Johansen</cp:lastModifiedBy>
  <cp:revision>3</cp:revision>
  <dcterms:created xsi:type="dcterms:W3CDTF">2024-11-14T07:13:57Z</dcterms:created>
  <dcterms:modified xsi:type="dcterms:W3CDTF">2024-11-27T10:54:58Z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Bane NOR presentasjonsmal:10</vt:lpwstr>
  </property>
  <property fmtid="{D5CDD505-2E9C-101B-9397-08002B2CF9AE}" pid="3" name="ClassificationContentMarkingFooterText">
    <vt:lpwstr>I N T E R N</vt:lpwstr>
  </property>
  <property fmtid="{D5CDD505-2E9C-101B-9397-08002B2CF9AE}" pid="4" name="ClassificationContentMarkingHeaderLocations">
    <vt:lpwstr>Bane NOR presentasjonsmal:9</vt:lpwstr>
  </property>
  <property fmtid="{D5CDD505-2E9C-101B-9397-08002B2CF9AE}" pid="5" name="ClassificationContentMarkingHeaderText">
    <vt:lpwstr>I N T E R N</vt:lpwstr>
  </property>
  <property fmtid="{D5CDD505-2E9C-101B-9397-08002B2CF9AE}" pid="6" name="ContentTypeId">
    <vt:lpwstr>0x0101001452561AC7B5F04B92B254514295D013</vt:lpwstr>
  </property>
  <property fmtid="{D5CDD505-2E9C-101B-9397-08002B2CF9AE}" pid="7" name="MSIP_Label_a916b774-2437-465d-837f-7d8f9801ccb7_Enabled">
    <vt:lpwstr>true</vt:lpwstr>
  </property>
  <property fmtid="{D5CDD505-2E9C-101B-9397-08002B2CF9AE}" pid="8" name="MSIP_Label_a916b774-2437-465d-837f-7d8f9801ccb7_SetDate">
    <vt:lpwstr>2024-11-14T08:39:58Z</vt:lpwstr>
  </property>
  <property fmtid="{D5CDD505-2E9C-101B-9397-08002B2CF9AE}" pid="9" name="MSIP_Label_a916b774-2437-465d-837f-7d8f9801ccb7_Method">
    <vt:lpwstr>Privileged</vt:lpwstr>
  </property>
  <property fmtid="{D5CDD505-2E9C-101B-9397-08002B2CF9AE}" pid="10" name="MSIP_Label_a916b774-2437-465d-837f-7d8f9801ccb7_Name">
    <vt:lpwstr>a916b774-2437-465d-837f-7d8f9801ccb7</vt:lpwstr>
  </property>
  <property fmtid="{D5CDD505-2E9C-101B-9397-08002B2CF9AE}" pid="11" name="MSIP_Label_a916b774-2437-465d-837f-7d8f9801ccb7_SiteId">
    <vt:lpwstr>6ee535f2-3064-4ac9-81d8-4ceb2ff790c6</vt:lpwstr>
  </property>
  <property fmtid="{D5CDD505-2E9C-101B-9397-08002B2CF9AE}" pid="12" name="MSIP_Label_a916b774-2437-465d-837f-7d8f9801ccb7_ActionId">
    <vt:lpwstr>d6047642-1aae-4da4-a559-aa6c8cb39adb</vt:lpwstr>
  </property>
  <property fmtid="{D5CDD505-2E9C-101B-9397-08002B2CF9AE}" pid="13" name="MSIP_Label_a916b774-2437-465d-837f-7d8f9801ccb7_ContentBits">
    <vt:lpwstr>0</vt:lpwstr>
  </property>
</Properties>
</file>